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Ubuntu"/>
      <p:regular r:id="rId24"/>
      <p:bold r:id="rId25"/>
      <p:italic r:id="rId26"/>
      <p:boldItalic r:id="rId27"/>
    </p:embeddedFont>
    <p:embeddedFont>
      <p:font typeface="Ubuntu Light"/>
      <p:regular r:id="rId28"/>
      <p:bold r:id="rId29"/>
      <p:italic r:id="rId30"/>
      <p:boldItalic r:id="rId31"/>
    </p:embeddedFont>
    <p:embeddedFont>
      <p:font typeface="Ubuntu Medium"/>
      <p:regular r:id="rId32"/>
      <p:bold r:id="rId33"/>
      <p:italic r:id="rId34"/>
      <p:boldItalic r:id="rId35"/>
    </p:embeddedFont>
    <p:embeddedFont>
      <p:font typeface="Arvo"/>
      <p:regular r:id="rId36"/>
      <p:bold r:id="rId37"/>
      <p:italic r:id="rId38"/>
      <p:boldItalic r:id="rId39"/>
    </p:embeddedFont>
    <p:embeddedFont>
      <p:font typeface="Bodoni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>
          <p15:clr>
            <a:srgbClr val="A4A3A4"/>
          </p15:clr>
        </p15:guide>
        <p15:guide id="2" orient="horz" pos="3053">
          <p15:clr>
            <a:srgbClr val="A4A3A4"/>
          </p15:clr>
        </p15:guide>
        <p15:guide id="3" orient="horz" pos="287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orient="horz"/>
        <p:guide pos="3053" orient="horz"/>
        <p:guide pos="2871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Bodoni-regular.fntdata"/><Relationship Id="rId20" Type="http://schemas.openxmlformats.org/officeDocument/2006/relationships/slide" Target="slides/slide15.xml"/><Relationship Id="rId42" Type="http://schemas.openxmlformats.org/officeDocument/2006/relationships/font" Target="fonts/Bodoni-italic.fntdata"/><Relationship Id="rId41" Type="http://schemas.openxmlformats.org/officeDocument/2006/relationships/font" Target="fonts/Bodoni-bold.fntdata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43" Type="http://schemas.openxmlformats.org/officeDocument/2006/relationships/font" Target="fonts/Bodoni-boldItalic.fntdata"/><Relationship Id="rId24" Type="http://schemas.openxmlformats.org/officeDocument/2006/relationships/font" Target="fonts/Ubuntu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Ubuntu-italic.fntdata"/><Relationship Id="rId25" Type="http://schemas.openxmlformats.org/officeDocument/2006/relationships/font" Target="fonts/Ubuntu-bold.fntdata"/><Relationship Id="rId28" Type="http://schemas.openxmlformats.org/officeDocument/2006/relationships/font" Target="fonts/UbuntuLight-regular.fntdata"/><Relationship Id="rId27" Type="http://schemas.openxmlformats.org/officeDocument/2006/relationships/font" Target="fonts/Ubuntu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UbuntuLight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UbuntuLight-boldItalic.fntdata"/><Relationship Id="rId30" Type="http://schemas.openxmlformats.org/officeDocument/2006/relationships/font" Target="fonts/UbuntuLight-italic.fntdata"/><Relationship Id="rId11" Type="http://schemas.openxmlformats.org/officeDocument/2006/relationships/slide" Target="slides/slide6.xml"/><Relationship Id="rId33" Type="http://schemas.openxmlformats.org/officeDocument/2006/relationships/font" Target="fonts/UbuntuMedium-bold.fntdata"/><Relationship Id="rId10" Type="http://schemas.openxmlformats.org/officeDocument/2006/relationships/slide" Target="slides/slide5.xml"/><Relationship Id="rId32" Type="http://schemas.openxmlformats.org/officeDocument/2006/relationships/font" Target="fonts/UbuntuMedium-regular.fntdata"/><Relationship Id="rId13" Type="http://schemas.openxmlformats.org/officeDocument/2006/relationships/slide" Target="slides/slide8.xml"/><Relationship Id="rId35" Type="http://schemas.openxmlformats.org/officeDocument/2006/relationships/font" Target="fonts/UbuntuMedium-boldItalic.fntdata"/><Relationship Id="rId12" Type="http://schemas.openxmlformats.org/officeDocument/2006/relationships/slide" Target="slides/slide7.xml"/><Relationship Id="rId34" Type="http://schemas.openxmlformats.org/officeDocument/2006/relationships/font" Target="fonts/UbuntuMedium-italic.fntdata"/><Relationship Id="rId15" Type="http://schemas.openxmlformats.org/officeDocument/2006/relationships/slide" Target="slides/slide10.xml"/><Relationship Id="rId37" Type="http://schemas.openxmlformats.org/officeDocument/2006/relationships/font" Target="fonts/Arvo-bold.fntdata"/><Relationship Id="rId14" Type="http://schemas.openxmlformats.org/officeDocument/2006/relationships/slide" Target="slides/slide9.xml"/><Relationship Id="rId36" Type="http://schemas.openxmlformats.org/officeDocument/2006/relationships/font" Target="fonts/Arvo-regular.fntdata"/><Relationship Id="rId17" Type="http://schemas.openxmlformats.org/officeDocument/2006/relationships/slide" Target="slides/slide12.xml"/><Relationship Id="rId39" Type="http://schemas.openxmlformats.org/officeDocument/2006/relationships/font" Target="fonts/Arvo-boldItalic.fntdata"/><Relationship Id="rId16" Type="http://schemas.openxmlformats.org/officeDocument/2006/relationships/slide" Target="slides/slide11.xml"/><Relationship Id="rId38" Type="http://schemas.openxmlformats.org/officeDocument/2006/relationships/font" Target="fonts/Arvo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442eb61d9d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442eb61d9d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8de66cbc37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8de66cbc37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8efbaf4503_0_1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8efbaf4503_0_1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Google Shape;452;g8efbaf4503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3" name="Google Shape;453;g8efbaf4503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4" name="Shape 4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5" name="Google Shape;485;g8efbaf4503_0_2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6" name="Google Shape;486;g8efbaf4503_0_2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8efbaf4503_0_2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3" name="Google Shape;493;g8efbaf4503_0_2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7" name="Shape 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8" name="Google Shape;498;g442eb61d9d_0_6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9" name="Google Shape;499;g442eb61d9d_0_6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5" name="Shape 5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6" name="Google Shape;506;g442eb61d9d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7" name="Google Shape;507;g442eb61d9d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6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442eb61d9d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442eb61d9d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3" name="Shape 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4" name="Google Shape;524;g442eb61d9d_0_7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5" name="Google Shape;525;g442eb61d9d_0_7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442eb61d9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442eb61d9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42eb61d9d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42eb61d9d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442eb61d9d_0_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442eb61d9d_0_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g442eb61d9d_0_5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0" name="Google Shape;220;g442eb61d9d_0_5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8efbaf4503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8efbaf4503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8efbaf4503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8efbaf4503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g8efbaf4503_0_10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1" name="Google Shape;321;g8efbaf4503_0_10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8efbaf4503_0_1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8efbaf4503_0_1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itle slide" type="title">
  <p:cSld name="TITLE"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676300" y="321200"/>
            <a:ext cx="4885500" cy="44316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1" name="Google Shape;11;p2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  <a:ln cap="flat" cmpd="sng" w="38100">
            <a:solidFill>
              <a:srgbClr val="53535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b="1"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" type="twoColTx">
  <p:cSld name="TITLE_AND_TWO_COLUMNS">
    <p:bg>
      <p:bgPr>
        <a:solidFill>
          <a:srgbClr val="FFFFFF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9" name="Google Shape;69;p11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" name="Google Shape;70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1" name="Google Shape;71;p11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2" name="Google Shape;72;p11"/>
          <p:cNvSpPr txBox="1"/>
          <p:nvPr>
            <p:ph idx="1" type="subTitle"/>
          </p:nvPr>
        </p:nvSpPr>
        <p:spPr>
          <a:xfrm>
            <a:off x="111322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3" name="Google Shape;73;p11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74" name="Google Shape;74;p11"/>
          <p:cNvSpPr txBox="1"/>
          <p:nvPr>
            <p:ph idx="3" type="subTitle"/>
          </p:nvPr>
        </p:nvSpPr>
        <p:spPr>
          <a:xfrm>
            <a:off x="4818379" y="2177000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75" name="Google Shape;75;p11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2 columns slide 1">
  <p:cSld name="TITLE_AND_TWO_COLUMNS_2">
    <p:bg>
      <p:bgPr>
        <a:solidFill>
          <a:srgbClr val="FFFFFF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2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8" name="Google Shape;78;p12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" name="Google Shape;79;p12"/>
          <p:cNvSpPr txBox="1"/>
          <p:nvPr>
            <p:ph idx="12" type="sldNum"/>
          </p:nvPr>
        </p:nvSpPr>
        <p:spPr>
          <a:xfrm>
            <a:off x="8524708" y="46631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0" name="Google Shape;80;p12"/>
          <p:cNvSpPr txBox="1"/>
          <p:nvPr>
            <p:ph type="ctrTitle"/>
          </p:nvPr>
        </p:nvSpPr>
        <p:spPr>
          <a:xfrm>
            <a:off x="111322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1" name="Google Shape;81;p12"/>
          <p:cNvSpPr txBox="1"/>
          <p:nvPr>
            <p:ph idx="1" type="subTitle"/>
          </p:nvPr>
        </p:nvSpPr>
        <p:spPr>
          <a:xfrm>
            <a:off x="114727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2" name="Google Shape;82;p12"/>
          <p:cNvSpPr txBox="1"/>
          <p:nvPr>
            <p:ph idx="2" type="ctrTitle"/>
          </p:nvPr>
        </p:nvSpPr>
        <p:spPr>
          <a:xfrm>
            <a:off x="4818378" y="2151075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83" name="Google Shape;83;p12"/>
          <p:cNvSpPr txBox="1"/>
          <p:nvPr>
            <p:ph idx="3" type="subTitle"/>
          </p:nvPr>
        </p:nvSpPr>
        <p:spPr>
          <a:xfrm>
            <a:off x="4852428" y="2756525"/>
            <a:ext cx="31014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84" name="Google Shape;84;p12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3 columns slide">
  <p:cSld name="TITLE_AND_TWO_COLUMNS_1">
    <p:bg>
      <p:bgPr>
        <a:solidFill>
          <a:srgbClr val="FFFFFF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3"/>
          <p:cNvSpPr txBox="1"/>
          <p:nvPr>
            <p:ph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88" name="Google Shape;88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9" name="Google Shape;89;p13"/>
          <p:cNvSpPr txBox="1"/>
          <p:nvPr>
            <p:ph idx="2" type="ctrTitle"/>
          </p:nvPr>
        </p:nvSpPr>
        <p:spPr>
          <a:xfrm>
            <a:off x="11053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1" type="subTitle"/>
          </p:nvPr>
        </p:nvSpPr>
        <p:spPr>
          <a:xfrm>
            <a:off x="11053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1" name="Google Shape;91;p13"/>
          <p:cNvSpPr txBox="1"/>
          <p:nvPr>
            <p:ph idx="3" type="ctrTitle"/>
          </p:nvPr>
        </p:nvSpPr>
        <p:spPr>
          <a:xfrm>
            <a:off x="35152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2" name="Google Shape;92;p13"/>
          <p:cNvSpPr txBox="1"/>
          <p:nvPr>
            <p:ph idx="4" type="subTitle"/>
          </p:nvPr>
        </p:nvSpPr>
        <p:spPr>
          <a:xfrm>
            <a:off x="35152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93" name="Google Shape;93;p13"/>
          <p:cNvSpPr txBox="1"/>
          <p:nvPr>
            <p:ph idx="5" type="ctrTitle"/>
          </p:nvPr>
        </p:nvSpPr>
        <p:spPr>
          <a:xfrm>
            <a:off x="5925151" y="206242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None/>
              <a:defRPr sz="18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94" name="Google Shape;94;p13"/>
          <p:cNvSpPr txBox="1"/>
          <p:nvPr>
            <p:ph idx="6" type="subTitle"/>
          </p:nvPr>
        </p:nvSpPr>
        <p:spPr>
          <a:xfrm>
            <a:off x="5925154" y="2667875"/>
            <a:ext cx="2113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cxnSp>
        <p:nvCxnSpPr>
          <p:cNvPr id="95" name="Google Shape;95;p13"/>
          <p:cNvCxnSpPr/>
          <p:nvPr/>
        </p:nvCxnSpPr>
        <p:spPr>
          <a:xfrm>
            <a:off x="3406450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96" name="Google Shape;96;p13"/>
          <p:cNvCxnSpPr/>
          <p:nvPr/>
        </p:nvCxnSpPr>
        <p:spPr>
          <a:xfrm>
            <a:off x="5737375" y="1926825"/>
            <a:ext cx="0" cy="19413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6 columns slide">
  <p:cSld name="TITLE_AND_TWO_COLUMNS_1_1">
    <p:bg>
      <p:bgPr>
        <a:solidFill>
          <a:srgbClr val="FFFFFF"/>
        </a:solidFill>
      </p:bgPr>
    </p:bg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4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14"/>
          <p:cNvSpPr txBox="1"/>
          <p:nvPr>
            <p:ph type="ctrTitle"/>
          </p:nvPr>
        </p:nvSpPr>
        <p:spPr>
          <a:xfrm>
            <a:off x="11053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0" name="Google Shape;100;p14"/>
          <p:cNvSpPr txBox="1"/>
          <p:nvPr>
            <p:ph idx="1" type="subTitle"/>
          </p:nvPr>
        </p:nvSpPr>
        <p:spPr>
          <a:xfrm>
            <a:off x="980600" y="3371050"/>
            <a:ext cx="23631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1" name="Google Shape;101;p14"/>
          <p:cNvSpPr txBox="1"/>
          <p:nvPr>
            <p:ph idx="2" type="ctrTitle"/>
          </p:nvPr>
        </p:nvSpPr>
        <p:spPr>
          <a:xfrm>
            <a:off x="34846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2" name="Google Shape;102;p14"/>
          <p:cNvSpPr txBox="1"/>
          <p:nvPr>
            <p:ph idx="3" type="subTitle"/>
          </p:nvPr>
        </p:nvSpPr>
        <p:spPr>
          <a:xfrm>
            <a:off x="3419975" y="3371050"/>
            <a:ext cx="22428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3" name="Google Shape;103;p14"/>
          <p:cNvSpPr txBox="1"/>
          <p:nvPr>
            <p:ph idx="4" type="ctrTitle"/>
          </p:nvPr>
        </p:nvSpPr>
        <p:spPr>
          <a:xfrm>
            <a:off x="5880251" y="2765600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04" name="Google Shape;104;p14"/>
          <p:cNvSpPr txBox="1"/>
          <p:nvPr>
            <p:ph idx="5" type="subTitle"/>
          </p:nvPr>
        </p:nvSpPr>
        <p:spPr>
          <a:xfrm>
            <a:off x="5880250" y="3371050"/>
            <a:ext cx="21135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05" name="Google Shape;105;p14"/>
          <p:cNvSpPr txBox="1"/>
          <p:nvPr>
            <p:ph idx="6" type="title"/>
          </p:nvPr>
        </p:nvSpPr>
        <p:spPr>
          <a:xfrm>
            <a:off x="773850" y="638075"/>
            <a:ext cx="767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106" name="Google Shape;106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107" name="Google Shape;107;p14"/>
          <p:cNvCxnSpPr/>
          <p:nvPr/>
        </p:nvCxnSpPr>
        <p:spPr>
          <a:xfrm>
            <a:off x="33435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8" name="Google Shape;108;p14"/>
          <p:cNvCxnSpPr/>
          <p:nvPr/>
        </p:nvCxnSpPr>
        <p:spPr>
          <a:xfrm>
            <a:off x="5739196" y="1602675"/>
            <a:ext cx="0" cy="245970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9" name="Google Shape;109;p14"/>
          <p:cNvCxnSpPr/>
          <p:nvPr/>
        </p:nvCxnSpPr>
        <p:spPr>
          <a:xfrm>
            <a:off x="4233900" y="1120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0" name="Google Shape;110;p14"/>
          <p:cNvCxnSpPr/>
          <p:nvPr/>
        </p:nvCxnSpPr>
        <p:spPr>
          <a:xfrm>
            <a:off x="1050450" y="2918000"/>
            <a:ext cx="7043100" cy="0"/>
          </a:xfrm>
          <a:prstGeom prst="straightConnector1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1" name="Google Shape;111;p14"/>
          <p:cNvSpPr txBox="1"/>
          <p:nvPr>
            <p:ph idx="7" type="ctrTitle"/>
          </p:nvPr>
        </p:nvSpPr>
        <p:spPr>
          <a:xfrm>
            <a:off x="11053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2" name="Google Shape;112;p14"/>
          <p:cNvSpPr txBox="1"/>
          <p:nvPr>
            <p:ph idx="8" type="subTitle"/>
          </p:nvPr>
        </p:nvSpPr>
        <p:spPr>
          <a:xfrm>
            <a:off x="107315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3" name="Google Shape;113;p14"/>
          <p:cNvSpPr txBox="1"/>
          <p:nvPr>
            <p:ph idx="9" type="ctrTitle"/>
          </p:nvPr>
        </p:nvSpPr>
        <p:spPr>
          <a:xfrm>
            <a:off x="34846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4" name="Google Shape;114;p14"/>
          <p:cNvSpPr txBox="1"/>
          <p:nvPr>
            <p:ph idx="13" type="subTitle"/>
          </p:nvPr>
        </p:nvSpPr>
        <p:spPr>
          <a:xfrm>
            <a:off x="3452400" y="2041825"/>
            <a:ext cx="21780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  <p:sp>
        <p:nvSpPr>
          <p:cNvPr id="115" name="Google Shape;115;p14"/>
          <p:cNvSpPr txBox="1"/>
          <p:nvPr>
            <p:ph idx="14" type="ctrTitle"/>
          </p:nvPr>
        </p:nvSpPr>
        <p:spPr>
          <a:xfrm>
            <a:off x="5880251" y="1436375"/>
            <a:ext cx="2113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None/>
              <a:defRPr sz="1400">
                <a:solidFill>
                  <a:srgbClr val="666666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600"/>
              <a:buNone/>
              <a:defRPr sz="1600"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16" name="Google Shape;116;p14"/>
          <p:cNvSpPr txBox="1"/>
          <p:nvPr>
            <p:ph idx="15" type="subTitle"/>
          </p:nvPr>
        </p:nvSpPr>
        <p:spPr>
          <a:xfrm>
            <a:off x="5831650" y="2041825"/>
            <a:ext cx="2210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text &amp; some text slide">
  <p:cSld name="BIG_NUMBER">
    <p:bg>
      <p:bgPr>
        <a:solidFill>
          <a:srgbClr val="FFFFFF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5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1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0" name="Google Shape;120;p15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21" name="Google Shape;121;p15"/>
          <p:cNvSpPr txBox="1"/>
          <p:nvPr>
            <p:ph type="title"/>
          </p:nvPr>
        </p:nvSpPr>
        <p:spPr>
          <a:xfrm>
            <a:off x="0" y="2466400"/>
            <a:ext cx="91440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b="1"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&amp; some text slide 2">
  <p:cSld name="BIG_NUMBER_2">
    <p:bg>
      <p:bgPr>
        <a:solidFill>
          <a:srgbClr val="FFFFFF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6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p16"/>
          <p:cNvSpPr txBox="1"/>
          <p:nvPr>
            <p:ph hasCustomPrompt="1" type="title"/>
          </p:nvPr>
        </p:nvSpPr>
        <p:spPr>
          <a:xfrm>
            <a:off x="742950" y="1238100"/>
            <a:ext cx="7729500" cy="1963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b="1"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25" name="Google Shape;125;p1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6" name="Google Shape;126;p16"/>
          <p:cNvSpPr txBox="1"/>
          <p:nvPr>
            <p:ph idx="1" type="subTitle"/>
          </p:nvPr>
        </p:nvSpPr>
        <p:spPr>
          <a:xfrm>
            <a:off x="2433300" y="3015325"/>
            <a:ext cx="42774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&amp; some text slide 1">
  <p:cSld name="BIG_NUMBER_1">
    <p:bg>
      <p:bgPr>
        <a:solidFill>
          <a:srgbClr val="FFFFFF"/>
        </a:solidFill>
      </p:bgPr>
    </p:bg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7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p17"/>
          <p:cNvSpPr txBox="1"/>
          <p:nvPr>
            <p:ph hasCustomPrompt="1" type="title"/>
          </p:nvPr>
        </p:nvSpPr>
        <p:spPr>
          <a:xfrm>
            <a:off x="742950" y="8326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0" name="Google Shape;130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1" name="Google Shape;131;p17"/>
          <p:cNvSpPr txBox="1"/>
          <p:nvPr>
            <p:ph idx="1" type="subTitle"/>
          </p:nvPr>
        </p:nvSpPr>
        <p:spPr>
          <a:xfrm>
            <a:off x="1667075" y="14695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2" name="Google Shape;132;p17"/>
          <p:cNvSpPr txBox="1"/>
          <p:nvPr>
            <p:ph hasCustomPrompt="1" idx="2" type="title"/>
          </p:nvPr>
        </p:nvSpPr>
        <p:spPr>
          <a:xfrm>
            <a:off x="742950" y="19560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3" name="Google Shape;133;p17"/>
          <p:cNvSpPr txBox="1"/>
          <p:nvPr>
            <p:ph idx="3" type="subTitle"/>
          </p:nvPr>
        </p:nvSpPr>
        <p:spPr>
          <a:xfrm>
            <a:off x="1667075" y="25929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34" name="Google Shape;134;p17"/>
          <p:cNvSpPr txBox="1"/>
          <p:nvPr>
            <p:ph hasCustomPrompt="1" idx="4" type="title"/>
          </p:nvPr>
        </p:nvSpPr>
        <p:spPr>
          <a:xfrm>
            <a:off x="742950" y="3079400"/>
            <a:ext cx="7729500" cy="888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b="1" sz="6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35" name="Google Shape;135;p17"/>
          <p:cNvSpPr txBox="1"/>
          <p:nvPr>
            <p:ph idx="5" type="subTitle"/>
          </p:nvPr>
        </p:nvSpPr>
        <p:spPr>
          <a:xfrm>
            <a:off x="1667075" y="3716300"/>
            <a:ext cx="5809800" cy="31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 sz="1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 slide" type="blank">
  <p:cSld name="BLANK">
    <p:bg>
      <p:bgPr>
        <a:solidFill>
          <a:srgbClr val="FFFFFF"/>
        </a:solidFill>
      </p:bgPr>
    </p:bg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White frame">
  <p:cSld name="BLANK_1_1">
    <p:bg>
      <p:bgPr>
        <a:solidFill>
          <a:srgbClr val="FFFFFF"/>
        </a:solidFill>
      </p:bgPr>
    </p:bg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9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quare with title and text">
  <p:cSld name="CUSTOM_1">
    <p:bg>
      <p:bgPr>
        <a:solidFill>
          <a:srgbClr val="FFFFFF"/>
        </a:solidFill>
      </p:bgPr>
    </p:bg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1" name="Google Shape;141;p20"/>
          <p:cNvSpPr/>
          <p:nvPr/>
        </p:nvSpPr>
        <p:spPr>
          <a:xfrm>
            <a:off x="406950" y="352200"/>
            <a:ext cx="4287900" cy="4311000"/>
          </a:xfrm>
          <a:prstGeom prst="rect">
            <a:avLst/>
          </a:prstGeom>
          <a:noFill/>
          <a:ln cap="flat" cmpd="sng" w="38100">
            <a:solidFill>
              <a:srgbClr val="81ECEC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p20"/>
          <p:cNvSpPr txBox="1"/>
          <p:nvPr>
            <p:ph type="title"/>
          </p:nvPr>
        </p:nvSpPr>
        <p:spPr>
          <a:xfrm>
            <a:off x="737850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3" name="Google Shape;143;p20"/>
          <p:cNvSpPr txBox="1"/>
          <p:nvPr>
            <p:ph idx="1" type="subTitle"/>
          </p:nvPr>
        </p:nvSpPr>
        <p:spPr>
          <a:xfrm>
            <a:off x="737850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44" name="Google Shape;144;p20"/>
          <p:cNvCxnSpPr/>
          <p:nvPr/>
        </p:nvCxnSpPr>
        <p:spPr>
          <a:xfrm>
            <a:off x="22030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" type="secHead">
  <p:cSld name="SECTION_HEADER">
    <p:bg>
      <p:bgPr>
        <a:solidFill>
          <a:srgbClr val="FFFFFF"/>
        </a:solidFill>
      </p:bgPr>
    </p:bg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>
            <p:ph type="title"/>
          </p:nvPr>
        </p:nvSpPr>
        <p:spPr>
          <a:xfrm>
            <a:off x="4698275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4572000" y="429350"/>
            <a:ext cx="2772000" cy="635700"/>
          </a:xfrm>
          <a:prstGeom prst="rect">
            <a:avLst/>
          </a:prstGeom>
          <a:noFill/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7" name="Google Shape;17;p3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19" name="Google Shape;19;p3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21" name="Google Shape;21;p3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None/>
              <a:defRPr sz="18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22" name="Google Shape;22;p3"/>
          <p:cNvSpPr/>
          <p:nvPr/>
        </p:nvSpPr>
        <p:spPr>
          <a:xfrm>
            <a:off x="0" y="0"/>
            <a:ext cx="2855700" cy="5143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3582225" y="142617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3582225" y="2553400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3582225" y="3680625"/>
            <a:ext cx="838800" cy="8199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" name="Google Shape;26;p3"/>
          <p:cNvSpPr txBox="1"/>
          <p:nvPr>
            <p:ph hasCustomPrompt="1"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7" name="Google Shape;27;p3"/>
          <p:cNvSpPr txBox="1"/>
          <p:nvPr>
            <p:ph hasCustomPrompt="1"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/>
          <p:nvPr>
            <p:ph hasCustomPrompt="1"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b="1" sz="2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 with cyan frame">
  <p:cSld name="CUSTOM_1_1_1">
    <p:bg>
      <p:bgPr>
        <a:solidFill>
          <a:srgbClr val="FFFFFF"/>
        </a:solidFill>
      </p:bgPr>
    </p:bg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1"/>
          <p:cNvSpPr/>
          <p:nvPr/>
        </p:nvSpPr>
        <p:spPr>
          <a:xfrm>
            <a:off x="4609950" y="-11150"/>
            <a:ext cx="45453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  <p:sp>
        <p:nvSpPr>
          <p:cNvPr id="148" name="Google Shape;148;p21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49" name="Google Shape;149;p21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150" name="Google Shape;150;p21"/>
          <p:cNvCxnSpPr/>
          <p:nvPr/>
        </p:nvCxnSpPr>
        <p:spPr>
          <a:xfrm>
            <a:off x="737850" y="159747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51" name="Google Shape;151;p21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frame 1">
  <p:cSld name="CUSTOM_1_1_1_1">
    <p:bg>
      <p:bgPr>
        <a:solidFill>
          <a:srgbClr val="FFFFFF"/>
        </a:solidFill>
      </p:bgPr>
    </p:bg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2"/>
          <p:cNvSpPr/>
          <p:nvPr/>
        </p:nvSpPr>
        <p:spPr>
          <a:xfrm>
            <a:off x="5200425" y="-11150"/>
            <a:ext cx="3954900" cy="521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lt2"/>
                </a:solidFill>
              </a:defRPr>
            </a:lvl1pPr>
            <a:lvl2pPr lvl="1" rtl="0">
              <a:buNone/>
              <a:defRPr>
                <a:solidFill>
                  <a:schemeClr val="lt2"/>
                </a:solidFill>
              </a:defRPr>
            </a:lvl2pPr>
            <a:lvl3pPr lvl="2" rtl="0">
              <a:buNone/>
              <a:defRPr>
                <a:solidFill>
                  <a:schemeClr val="lt2"/>
                </a:solidFill>
              </a:defRPr>
            </a:lvl3pPr>
            <a:lvl4pPr lvl="3" rtl="0">
              <a:buNone/>
              <a:defRPr>
                <a:solidFill>
                  <a:schemeClr val="lt2"/>
                </a:solidFill>
              </a:defRPr>
            </a:lvl4pPr>
            <a:lvl5pPr lvl="4" rtl="0">
              <a:buNone/>
              <a:defRPr>
                <a:solidFill>
                  <a:schemeClr val="lt2"/>
                </a:solidFill>
              </a:defRPr>
            </a:lvl5pPr>
            <a:lvl6pPr lvl="5" rtl="0">
              <a:buNone/>
              <a:defRPr>
                <a:solidFill>
                  <a:schemeClr val="lt2"/>
                </a:solidFill>
              </a:defRPr>
            </a:lvl6pPr>
            <a:lvl7pPr lvl="6" rtl="0">
              <a:buNone/>
              <a:defRPr>
                <a:solidFill>
                  <a:schemeClr val="lt2"/>
                </a:solidFill>
              </a:defRPr>
            </a:lvl7pPr>
            <a:lvl8pPr lvl="7" rtl="0">
              <a:buNone/>
              <a:defRPr>
                <a:solidFill>
                  <a:schemeClr val="lt2"/>
                </a:solidFill>
              </a:defRPr>
            </a:lvl8pPr>
            <a:lvl9pPr lvl="8" rtl="0">
              <a:buNone/>
              <a:defRPr>
                <a:solidFill>
                  <a:schemeClr val="lt2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latin typeface="Arvo"/>
              <a:ea typeface="Arvo"/>
              <a:cs typeface="Arvo"/>
              <a:sym typeface="Arvo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">
  <p:cSld name="CUSTOM_2"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23"/>
          <p:cNvSpPr txBox="1"/>
          <p:nvPr>
            <p:ph type="title"/>
          </p:nvPr>
        </p:nvSpPr>
        <p:spPr>
          <a:xfrm>
            <a:off x="4696275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58" name="Google Shape;158;p23"/>
          <p:cNvSpPr txBox="1"/>
          <p:nvPr>
            <p:ph idx="1" type="subTitle"/>
          </p:nvPr>
        </p:nvSpPr>
        <p:spPr>
          <a:xfrm>
            <a:off x="4696275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59" name="Google Shape;159;p23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  1">
  <p:cSld name="CUSTOM_2_1"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4"/>
          <p:cNvSpPr/>
          <p:nvPr/>
        </p:nvSpPr>
        <p:spPr>
          <a:xfrm>
            <a:off x="0" y="1027350"/>
            <a:ext cx="9144000" cy="3088800"/>
          </a:xfrm>
          <a:prstGeom prst="rect">
            <a:avLst/>
          </a:prstGeom>
          <a:solidFill>
            <a:srgbClr val="81ECE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p24"/>
          <p:cNvSpPr txBox="1"/>
          <p:nvPr>
            <p:ph type="title"/>
          </p:nvPr>
        </p:nvSpPr>
        <p:spPr>
          <a:xfrm>
            <a:off x="1630100" y="172545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sp>
        <p:nvSpPr>
          <p:cNvPr id="163" name="Google Shape;163;p24"/>
          <p:cNvSpPr txBox="1"/>
          <p:nvPr>
            <p:ph idx="1" type="subTitle"/>
          </p:nvPr>
        </p:nvSpPr>
        <p:spPr>
          <a:xfrm>
            <a:off x="1915400" y="2839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</a:defRPr>
            </a:lvl9pPr>
          </a:lstStyle>
          <a:p/>
        </p:txBody>
      </p:sp>
      <p:sp>
        <p:nvSpPr>
          <p:cNvPr id="164" name="Google Shape;164;p24"/>
          <p:cNvSpPr txBox="1"/>
          <p:nvPr>
            <p:ph idx="12" type="sldNum"/>
          </p:nvPr>
        </p:nvSpPr>
        <p:spPr>
          <a:xfrm>
            <a:off x="8364708" y="4269092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yan with title and text">
  <p:cSld name="CUSTOM_7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/>
          <p:nvPr/>
        </p:nvSpPr>
        <p:spPr>
          <a:xfrm>
            <a:off x="-73650" y="-11150"/>
            <a:ext cx="9228900" cy="5218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/>
          <p:nvPr/>
        </p:nvSpPr>
        <p:spPr>
          <a:xfrm>
            <a:off x="1430400" y="653850"/>
            <a:ext cx="6283200" cy="38358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25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5"/>
          <p:cNvSpPr txBox="1"/>
          <p:nvPr>
            <p:ph type="title"/>
          </p:nvPr>
        </p:nvSpPr>
        <p:spPr>
          <a:xfrm>
            <a:off x="2675900" y="1220035"/>
            <a:ext cx="39261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70" name="Google Shape;170;p25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with frame ">
  <p:cSld name="BLANK_1_1_1">
    <p:bg>
      <p:bgPr>
        <a:solidFill>
          <a:srgbClr val="81ECEC"/>
        </a:solidFill>
      </p:bgPr>
    </p:bg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3" name="Google Shape;173;p2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4" name="Google Shape;174;p26"/>
          <p:cNvSpPr txBox="1"/>
          <p:nvPr>
            <p:ph type="title"/>
          </p:nvPr>
        </p:nvSpPr>
        <p:spPr>
          <a:xfrm>
            <a:off x="783525" y="1738050"/>
            <a:ext cx="2545800" cy="1667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  <p:cxnSp>
        <p:nvCxnSpPr>
          <p:cNvPr id="175" name="Google Shape;175;p26"/>
          <p:cNvCxnSpPr/>
          <p:nvPr/>
        </p:nvCxnSpPr>
        <p:spPr>
          <a:xfrm>
            <a:off x="918900" y="3511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with frame  1">
  <p:cSld name="BLANK_1_1_1_1">
    <p:bg>
      <p:bgPr>
        <a:solidFill>
          <a:srgbClr val="81ECEC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/>
          <p:nvPr/>
        </p:nvSpPr>
        <p:spPr>
          <a:xfrm>
            <a:off x="406950" y="416250"/>
            <a:ext cx="8330100" cy="431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9" name="Google Shape;179;p27"/>
          <p:cNvSpPr txBox="1"/>
          <p:nvPr>
            <p:ph type="title"/>
          </p:nvPr>
        </p:nvSpPr>
        <p:spPr>
          <a:xfrm>
            <a:off x="783525" y="621500"/>
            <a:ext cx="7618200" cy="393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2">
    <p:bg>
      <p:bgPr>
        <a:solidFill>
          <a:srgbClr val="FFFFFF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4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1" name="Google Shape;31;p4"/>
          <p:cNvSpPr txBox="1"/>
          <p:nvPr>
            <p:ph idx="1" type="subTitle"/>
          </p:nvPr>
        </p:nvSpPr>
        <p:spPr>
          <a:xfrm>
            <a:off x="954225" y="1709475"/>
            <a:ext cx="3367200" cy="247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/>
            </a:lvl9pPr>
          </a:lstStyle>
          <a:p/>
        </p:txBody>
      </p:sp>
      <p:sp>
        <p:nvSpPr>
          <p:cNvPr id="32" name="Google Shape;32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4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35" name="Google Shape;35;p4"/>
          <p:cNvCxnSpPr/>
          <p:nvPr/>
        </p:nvCxnSpPr>
        <p:spPr>
          <a:xfrm>
            <a:off x="1068750" y="13401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Content 1 1">
  <p:cSld name="SECTION_HEADER_2_1">
    <p:bg>
      <p:bgPr>
        <a:solidFill>
          <a:srgbClr val="FFFFFF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 txBox="1"/>
          <p:nvPr>
            <p:ph type="title"/>
          </p:nvPr>
        </p:nvSpPr>
        <p:spPr>
          <a:xfrm>
            <a:off x="956273" y="3469550"/>
            <a:ext cx="34830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38" name="Google Shape;38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39" name="Google Shape;39;p5"/>
          <p:cNvCxnSpPr/>
          <p:nvPr/>
        </p:nvCxnSpPr>
        <p:spPr>
          <a:xfrm>
            <a:off x="1068750" y="461975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87EAD9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SECTION_HEADER_1">
    <p:bg>
      <p:bgPr>
        <a:solidFill>
          <a:srgbClr val="FFFFFF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 txBox="1"/>
          <p:nvPr>
            <p:ph type="title"/>
          </p:nvPr>
        </p:nvSpPr>
        <p:spPr>
          <a:xfrm>
            <a:off x="570047" y="993900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000"/>
              <a:buNone/>
              <a:defRPr sz="4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42" name="Google Shape;42;p6"/>
          <p:cNvSpPr txBox="1"/>
          <p:nvPr>
            <p:ph idx="1" type="subTitle"/>
          </p:nvPr>
        </p:nvSpPr>
        <p:spPr>
          <a:xfrm>
            <a:off x="614775" y="256477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43" name="Google Shape;43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44" name="Google Shape;44;p6"/>
          <p:cNvCxnSpPr/>
          <p:nvPr/>
        </p:nvCxnSpPr>
        <p:spPr>
          <a:xfrm>
            <a:off x="678525" y="2060575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slide">
  <p:cSld name="CUSTOM">
    <p:bg>
      <p:bgPr>
        <a:solidFill>
          <a:srgbClr val="FFFFFF"/>
        </a:solidFill>
      </p:bgPr>
    </p:bg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/>
          <p:nvPr/>
        </p:nvSpPr>
        <p:spPr>
          <a:xfrm>
            <a:off x="1395500" y="892500"/>
            <a:ext cx="6189000" cy="2731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p7"/>
          <p:cNvSpPr txBox="1"/>
          <p:nvPr>
            <p:ph idx="1" type="subTitle"/>
          </p:nvPr>
        </p:nvSpPr>
        <p:spPr>
          <a:xfrm>
            <a:off x="1894475" y="112695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000">
                <a:solidFill>
                  <a:srgbClr val="434343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434343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48" name="Google Shape;48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9" name="Google Shape;49;p7"/>
          <p:cNvSpPr txBox="1"/>
          <p:nvPr>
            <p:ph idx="2" type="subTitle"/>
          </p:nvPr>
        </p:nvSpPr>
        <p:spPr>
          <a:xfrm>
            <a:off x="1894475" y="2977400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&amp; body slide" type="tx">
  <p:cSld name="TITLE_AND_BODY">
    <p:bg>
      <p:bgPr>
        <a:solidFill>
          <a:srgbClr val="FFFFFF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8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8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3" name="Google Shape;53;p8"/>
          <p:cNvSpPr txBox="1"/>
          <p:nvPr>
            <p:ph idx="1" type="body"/>
          </p:nvPr>
        </p:nvSpPr>
        <p:spPr>
          <a:xfrm>
            <a:off x="1454050" y="1904925"/>
            <a:ext cx="5877000" cy="250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400"/>
            </a:lvl2pPr>
            <a:lvl3pPr indent="-311150" lvl="2" marL="1371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■"/>
              <a:defRPr sz="1300"/>
            </a:lvl3pPr>
            <a:lvl4pPr indent="-311150" lvl="3" marL="1828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  <a:defRPr sz="1300"/>
            </a:lvl4pPr>
            <a:lvl5pPr indent="-304800" lvl="4" marL="22860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298450" lvl="6" marL="32004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2100" lvl="8" marL="411480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Char char="■"/>
              <a:defRPr sz="1000"/>
            </a:lvl9pPr>
          </a:lstStyle>
          <a:p/>
        </p:txBody>
      </p:sp>
      <p:sp>
        <p:nvSpPr>
          <p:cNvPr id="54" name="Google Shape;54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55" name="Google Shape;55;p8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design 1">
  <p:cSld name="TITLE_AND_BODY_2">
    <p:bg>
      <p:bgPr>
        <a:solidFill>
          <a:srgbClr val="FFFFFF"/>
        </a:solidFill>
      </p:bgPr>
    </p:bg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/>
          <p:nvPr/>
        </p:nvSpPr>
        <p:spPr>
          <a:xfrm>
            <a:off x="406950" y="352200"/>
            <a:ext cx="8330100" cy="4311000"/>
          </a:xfrm>
          <a:prstGeom prst="rect">
            <a:avLst/>
          </a:prstGeom>
          <a:noFill/>
          <a:ln cap="flat" cmpd="sng" w="38100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9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200"/>
              <a:buNone/>
              <a:defRPr b="1" sz="2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Font typeface="Bodoni"/>
              <a:buNone/>
              <a:defRPr b="1">
                <a:latin typeface="Bodoni"/>
                <a:ea typeface="Bodoni"/>
                <a:cs typeface="Bodoni"/>
                <a:sym typeface="Bodoni"/>
              </a:defRPr>
            </a:lvl9pPr>
          </a:lstStyle>
          <a:p/>
        </p:txBody>
      </p:sp>
      <p:sp>
        <p:nvSpPr>
          <p:cNvPr id="59" name="Google Shape;59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4233900" y="1223600"/>
            <a:ext cx="676200" cy="0"/>
          </a:xfrm>
          <a:prstGeom prst="straightConnector1">
            <a:avLst/>
          </a:prstGeom>
          <a:noFill/>
          <a:ln cap="flat" cmpd="sng" w="76200">
            <a:solidFill>
              <a:schemeClr val="accen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ubtitle">
  <p:cSld name="TITLE_AND_BODY_1">
    <p:bg>
      <p:bgPr>
        <a:solidFill>
          <a:srgbClr val="FFFFFF"/>
        </a:solidFill>
      </p:bgPr>
    </p:bg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/>
          <p:nvPr>
            <p:ph type="title"/>
          </p:nvPr>
        </p:nvSpPr>
        <p:spPr>
          <a:xfrm>
            <a:off x="4598900" y="773100"/>
            <a:ext cx="38880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b="1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lt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10"/>
          <p:cNvSpPr/>
          <p:nvPr/>
        </p:nvSpPr>
        <p:spPr>
          <a:xfrm>
            <a:off x="0" y="0"/>
            <a:ext cx="4259700" cy="5143500"/>
          </a:xfrm>
          <a:prstGeom prst="snip2DiagRect">
            <a:avLst>
              <a:gd fmla="val 0" name="adj1"/>
              <a:gd fmla="val 50000" name="adj2"/>
            </a:avLst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0"/>
          <p:cNvSpPr txBox="1"/>
          <p:nvPr>
            <p:ph idx="1" type="subTitle"/>
          </p:nvPr>
        </p:nvSpPr>
        <p:spPr>
          <a:xfrm>
            <a:off x="4598900" y="2968204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cxnSp>
        <p:nvCxnSpPr>
          <p:cNvPr id="66" name="Google Shape;66;p10"/>
          <p:cNvCxnSpPr/>
          <p:nvPr/>
        </p:nvCxnSpPr>
        <p:spPr>
          <a:xfrm>
            <a:off x="4778200" y="2780625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7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Ubuntu"/>
              <a:buNone/>
              <a:defRPr b="1" sz="2400">
                <a:solidFill>
                  <a:schemeClr val="dk1"/>
                </a:solidFill>
                <a:latin typeface="Ubuntu"/>
                <a:ea typeface="Ubuntu"/>
                <a:cs typeface="Ubuntu"/>
                <a:sym typeface="Ubuntu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vo"/>
              <a:buNone/>
              <a:defRPr sz="2400">
                <a:solidFill>
                  <a:schemeClr val="dk1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●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400"/>
              <a:buFont typeface="Ubuntu Light"/>
              <a:buChar char="○"/>
              <a:defRPr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2pPr>
            <a:lvl3pPr indent="-31115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■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3pPr>
            <a:lvl4pPr indent="-31115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300"/>
              <a:buFont typeface="Ubuntu Light"/>
              <a:buChar char="●"/>
              <a:defRPr sz="13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4pPr>
            <a:lvl5pPr indent="-3048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○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5pPr>
            <a:lvl6pPr indent="-3048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Ubuntu Light"/>
              <a:buChar char="■"/>
              <a:defRPr sz="12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6pPr>
            <a:lvl7pPr indent="-29845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●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7pPr>
            <a:lvl8pPr indent="-29845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Ubuntu Light"/>
              <a:buChar char="○"/>
              <a:defRPr sz="11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8pPr>
            <a:lvl9pPr indent="-2921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000"/>
              <a:buFont typeface="Ubuntu Light"/>
              <a:buChar char="■"/>
              <a:defRPr sz="1000">
                <a:solidFill>
                  <a:schemeClr val="lt2"/>
                </a:solidFill>
                <a:latin typeface="Ubuntu Light"/>
                <a:ea typeface="Ubuntu Light"/>
                <a:cs typeface="Ubuntu Light"/>
                <a:sym typeface="Ubuntu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solidFill>
                  <a:schemeClr val="dk2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5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13.xml"/><Relationship Id="rId3" Type="http://schemas.openxmlformats.org/officeDocument/2006/relationships/hyperlink" Target="https://www.youtube.com/watch?v=ez8kCSYwF8U" TargetMode="External"/><Relationship Id="rId4" Type="http://schemas.openxmlformats.org/officeDocument/2006/relationships/hyperlink" Target="https://github.com/manosvek/internet-and-applications/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github.com/manosvek/internet-and-applications/blob/master/README.md" TargetMode="Externa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hyperlink" Target="https://github.com/manosvek/internet-and-applications/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9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openweathermap.org/" TargetMode="External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openrouteservice.org/" TargetMode="External"/><Relationship Id="rId4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8"/>
          <p:cNvSpPr txBox="1"/>
          <p:nvPr>
            <p:ph type="ctrTitle"/>
          </p:nvPr>
        </p:nvSpPr>
        <p:spPr>
          <a:xfrm>
            <a:off x="1577700" y="1829100"/>
            <a:ext cx="5079600" cy="875700"/>
          </a:xfrm>
          <a:prstGeom prst="rect">
            <a:avLst/>
          </a:prstGeom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Παρουσίαση Εργασίας</a:t>
            </a:r>
            <a:endParaRPr i="1">
              <a:solidFill>
                <a:srgbClr val="434343"/>
              </a:solidFill>
            </a:endParaRPr>
          </a:p>
        </p:txBody>
      </p:sp>
      <p:sp>
        <p:nvSpPr>
          <p:cNvPr id="185" name="Google Shape;185;p28"/>
          <p:cNvSpPr txBox="1"/>
          <p:nvPr/>
        </p:nvSpPr>
        <p:spPr>
          <a:xfrm>
            <a:off x="1610650" y="1220000"/>
            <a:ext cx="4004400" cy="6585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800">
                <a:solidFill>
                  <a:srgbClr val="434343"/>
                </a:solidFill>
                <a:latin typeface="Ubuntu Light"/>
                <a:ea typeface="Ubuntu Light"/>
                <a:cs typeface="Ubuntu Light"/>
                <a:sym typeface="Ubuntu Light"/>
              </a:rPr>
              <a:t>Διαδίκτυο και Εφαρμογές</a:t>
            </a:r>
            <a:endParaRPr sz="1800">
              <a:solidFill>
                <a:srgbClr val="434343"/>
              </a:solidFill>
              <a:latin typeface="Ubuntu Light"/>
              <a:ea typeface="Ubuntu Light"/>
              <a:cs typeface="Ubuntu Light"/>
              <a:sym typeface="Ubuntu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37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Παγκόσμιες Διαδρομές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390" name="Google Shape;390;p37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δεν περιορίζεται μόνο στις εγχώριες περιοχές, αλλά προσφέρει πληροφορίες για τον καιρό και τη διαδρομή μεταξύ οποιονδήποτε πόλεων και περιοχών του κόσμου.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91" name="Google Shape;391;p37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92" name="Google Shape;392;p37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3" name="Google Shape;393;p37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4" name="Google Shape;394;p37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95" name="Google Shape;395;p37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6" name="Google Shape;396;p37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7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7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7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7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7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7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7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7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7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7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7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7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7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7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7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7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7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7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15" name="Google Shape;415;p37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16" name="Google Shape;416;p37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7" name="Google Shape;417;p37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38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000">
                <a:solidFill>
                  <a:srgbClr val="434343"/>
                </a:solidFill>
              </a:rPr>
              <a:t>Μη χερσαίες διαδρομές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423" name="Google Shape;423;p38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οδηγίες ακόμη και για θαλάσσιες διαδρομές, όπως για τη μετακίνηση από τη Γλυφάδα στα Χανιά.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424" name="Google Shape;424;p38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425" name="Google Shape;425;p38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8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7" name="Google Shape;427;p38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28" name="Google Shape;428;p38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8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8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8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8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8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8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8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8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8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8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8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8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8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8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8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8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8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8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8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48" name="Google Shape;448;p38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49" name="Google Shape;449;p38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p38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39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Αδύνατη Διαδρομή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456" name="Google Shape;456;p39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που οι δύο πόλεις δεν συνδέονται με κάποια γνωστή διαδρομή, τότε η εφαρμογή ενημερώνει με κατάλληλο μήνυμα τον χρήστη, ενώ παρέχει τις υπόλοιπες καιρικές πληροφορίες κανονικά.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457" name="Google Shape;457;p39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458" name="Google Shape;458;p39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9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60" name="Google Shape;460;p39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461" name="Google Shape;461;p39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9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9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9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9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9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9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9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9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9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9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9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9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9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9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9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9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9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9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9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1" name="Google Shape;481;p39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482" name="Google Shape;482;p39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39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7" name="Shape 4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Google Shape;488;p40"/>
          <p:cNvSpPr txBox="1"/>
          <p:nvPr>
            <p:ph idx="1" type="subTitle"/>
          </p:nvPr>
        </p:nvSpPr>
        <p:spPr>
          <a:xfrm>
            <a:off x="2675901" y="2547750"/>
            <a:ext cx="31362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Τα προηγούμενα παραδείγματα παρουσιάζονται λεπτομερέστερα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βίντεο παρουσίασης</a:t>
            </a:r>
            <a:r>
              <a:rPr lang="es"/>
              <a:t>, το οποίο βρίσκεται και στο Readme του </a:t>
            </a:r>
            <a:r>
              <a:rPr lang="es" u="sng">
                <a:solidFill>
                  <a:schemeClr val="hlink"/>
                </a:solidFill>
                <a:hlinkClick r:id="rId4"/>
              </a:rPr>
              <a:t>GitHub Repository</a:t>
            </a:r>
            <a:r>
              <a:rPr lang="es"/>
              <a:t> μας.</a:t>
            </a:r>
            <a:endParaRPr/>
          </a:p>
        </p:txBody>
      </p:sp>
      <p:sp>
        <p:nvSpPr>
          <p:cNvPr id="489" name="Google Shape;489;p40"/>
          <p:cNvSpPr txBox="1"/>
          <p:nvPr>
            <p:ph type="title"/>
          </p:nvPr>
        </p:nvSpPr>
        <p:spPr>
          <a:xfrm>
            <a:off x="2675900" y="1220010"/>
            <a:ext cx="3926100" cy="121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3600">
                <a:solidFill>
                  <a:srgbClr val="666666"/>
                </a:solidFill>
              </a:rPr>
              <a:t>Περισσότερες Λεπτομέρειες</a:t>
            </a:r>
            <a:endParaRPr b="1" sz="3600">
              <a:solidFill>
                <a:srgbClr val="666666"/>
              </a:solidFill>
            </a:endParaRPr>
          </a:p>
        </p:txBody>
      </p:sp>
      <p:sp>
        <p:nvSpPr>
          <p:cNvPr id="490" name="Google Shape;490;p40"/>
          <p:cNvSpPr/>
          <p:nvPr/>
        </p:nvSpPr>
        <p:spPr>
          <a:xfrm>
            <a:off x="1430400" y="1371450"/>
            <a:ext cx="1147200" cy="3990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p41"/>
          <p:cNvSpPr txBox="1"/>
          <p:nvPr>
            <p:ph type="title"/>
          </p:nvPr>
        </p:nvSpPr>
        <p:spPr>
          <a:xfrm>
            <a:off x="4598900" y="1491800"/>
            <a:ext cx="3593700" cy="1206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2. Εξαρτήσεις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496" name="Google Shape;496;p41"/>
          <p:cNvSpPr txBox="1"/>
          <p:nvPr>
            <p:ph idx="1" type="subTitle"/>
          </p:nvPr>
        </p:nvSpPr>
        <p:spPr>
          <a:xfrm>
            <a:off x="4598900" y="2968192"/>
            <a:ext cx="2920800" cy="159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Στις επόμενες διαφάνειες φαίνονται οι βιβλιοθήκες που απαιτούνται για να μπορέσει να λειτουργήσει η εφαρμογή, οι οποίες αναλύονται και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/>
              <a:t> του Repository μας.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p42"/>
          <p:cNvSpPr txBox="1"/>
          <p:nvPr>
            <p:ph type="title"/>
          </p:nvPr>
        </p:nvSpPr>
        <p:spPr>
          <a:xfrm>
            <a:off x="626079" y="980260"/>
            <a:ext cx="35715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Βασικές Βιβλιοθήκες</a:t>
            </a:r>
            <a:endParaRPr b="1"/>
          </a:p>
        </p:txBody>
      </p:sp>
      <p:sp>
        <p:nvSpPr>
          <p:cNvPr id="502" name="Google Shape;502;p4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B7B7B7"/>
                </a:solidFill>
              </a:rPr>
              <a:t>‹#›</a:t>
            </a:fld>
            <a:endParaRPr>
              <a:solidFill>
                <a:srgbClr val="B7B7B7"/>
              </a:solidFill>
            </a:endParaRPr>
          </a:p>
        </p:txBody>
      </p:sp>
      <p:sp>
        <p:nvSpPr>
          <p:cNvPr id="503" name="Google Shape;503;p42"/>
          <p:cNvSpPr txBox="1"/>
          <p:nvPr>
            <p:ph idx="1" type="subTitle"/>
          </p:nvPr>
        </p:nvSpPr>
        <p:spPr>
          <a:xfrm>
            <a:off x="626079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Αρχικά, εφόσον πρόκειται για μία React εφαρμογή, η πρώτη βιβλιοθήκη που χρησιμοποιήθηκε είναι η </a:t>
            </a:r>
            <a:r>
              <a:rPr lang="es">
                <a:solidFill>
                  <a:srgbClr val="FF7A76"/>
                </a:solidFill>
              </a:rPr>
              <a:t>Reac</a:t>
            </a:r>
            <a:r>
              <a:rPr lang="es">
                <a:solidFill>
                  <a:srgbClr val="FF7A76"/>
                </a:solidFill>
              </a:rPr>
              <a:t>t</a:t>
            </a:r>
            <a:r>
              <a:rPr lang="es"/>
              <a:t>.</a:t>
            </a:r>
            <a:endParaRPr>
              <a:solidFill>
                <a:srgbClr val="FF7A76"/>
              </a:solidFill>
            </a:endParaRPr>
          </a:p>
        </p:txBody>
      </p:sp>
      <p:sp>
        <p:nvSpPr>
          <p:cNvPr id="504" name="Google Shape;504;p42"/>
          <p:cNvSpPr txBox="1"/>
          <p:nvPr>
            <p:ph idx="2" type="subTitle"/>
          </p:nvPr>
        </p:nvSpPr>
        <p:spPr>
          <a:xfrm>
            <a:off x="5079304" y="2261500"/>
            <a:ext cx="3606600" cy="194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Για την αποτελεσματικότερη και </a:t>
            </a:r>
            <a:r>
              <a:rPr lang="es">
                <a:solidFill>
                  <a:schemeClr val="dk2"/>
                </a:solidFill>
              </a:rPr>
              <a:t>πιο εύκολη </a:t>
            </a:r>
            <a:r>
              <a:rPr lang="es">
                <a:solidFill>
                  <a:srgbClr val="666666"/>
                </a:solidFill>
              </a:rPr>
              <a:t>μορφοποίηση των στοιχείων της εφαρμογής χρησιμοποιήθηκε η βιβλιοθήκη </a:t>
            </a:r>
            <a:r>
              <a:rPr lang="es">
                <a:solidFill>
                  <a:schemeClr val="lt1"/>
                </a:solidFill>
              </a:rPr>
              <a:t>Bootstrap 3</a:t>
            </a:r>
            <a:r>
              <a:rPr lang="es">
                <a:solidFill>
                  <a:srgbClr val="666666"/>
                </a:solidFill>
              </a:rPr>
              <a:t>.</a:t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p43"/>
          <p:cNvSpPr txBox="1"/>
          <p:nvPr>
            <p:ph idx="4" type="title"/>
          </p:nvPr>
        </p:nvSpPr>
        <p:spPr>
          <a:xfrm>
            <a:off x="-11850" y="927075"/>
            <a:ext cx="91440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434343"/>
                </a:solidFill>
              </a:rPr>
              <a:t>Επικουρικές Βιβλιοθήκες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510" name="Google Shape;510;p4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200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rPr>
              <a:t>‹#›</a:t>
            </a:fld>
            <a:endParaRPr sz="1200">
              <a:solidFill>
                <a:srgbClr val="CCCCCC"/>
              </a:solidFill>
              <a:latin typeface="Arvo"/>
              <a:ea typeface="Arvo"/>
              <a:cs typeface="Arvo"/>
              <a:sym typeface="Arvo"/>
            </a:endParaRPr>
          </a:p>
        </p:txBody>
      </p:sp>
      <p:cxnSp>
        <p:nvCxnSpPr>
          <p:cNvPr id="511" name="Google Shape;511;p43"/>
          <p:cNvCxnSpPr/>
          <p:nvPr/>
        </p:nvCxnSpPr>
        <p:spPr>
          <a:xfrm>
            <a:off x="4550550" y="1941425"/>
            <a:ext cx="0" cy="1927500"/>
          </a:xfrm>
          <a:prstGeom prst="straightConnector1">
            <a:avLst/>
          </a:prstGeom>
          <a:noFill/>
          <a:ln cap="flat" cmpd="sng" w="38100">
            <a:solidFill>
              <a:srgbClr val="FF7A76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12" name="Google Shape;512;p43"/>
          <p:cNvSpPr txBox="1"/>
          <p:nvPr>
            <p:ph type="ctrTitle"/>
          </p:nvPr>
        </p:nvSpPr>
        <p:spPr>
          <a:xfrm>
            <a:off x="111322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Leaflet</a:t>
            </a:r>
            <a:endParaRPr/>
          </a:p>
        </p:txBody>
      </p:sp>
      <p:sp>
        <p:nvSpPr>
          <p:cNvPr id="513" name="Google Shape;513;p43"/>
          <p:cNvSpPr txBox="1"/>
          <p:nvPr>
            <p:ph idx="1" type="subTitle"/>
          </p:nvPr>
        </p:nvSpPr>
        <p:spPr>
          <a:xfrm>
            <a:off x="111322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Leaflet</a:t>
            </a:r>
            <a:r>
              <a:rPr lang="es"/>
              <a:t> χρησιμοποιήθηκε για την εμφάνιση και την προσαρμογή του χάρτη στην καρτέλα Route.</a:t>
            </a:r>
            <a:endParaRPr/>
          </a:p>
        </p:txBody>
      </p:sp>
      <p:sp>
        <p:nvSpPr>
          <p:cNvPr id="514" name="Google Shape;514;p43"/>
          <p:cNvSpPr txBox="1"/>
          <p:nvPr>
            <p:ph idx="2" type="ctrTitle"/>
          </p:nvPr>
        </p:nvSpPr>
        <p:spPr>
          <a:xfrm>
            <a:off x="4818378" y="1571550"/>
            <a:ext cx="31695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latin typeface="Ubuntu Medium"/>
                <a:ea typeface="Ubuntu Medium"/>
                <a:cs typeface="Ubuntu Medium"/>
                <a:sym typeface="Ubuntu Medium"/>
              </a:rPr>
              <a:t>Moment</a:t>
            </a:r>
            <a:endParaRPr/>
          </a:p>
        </p:txBody>
      </p:sp>
      <p:sp>
        <p:nvSpPr>
          <p:cNvPr id="515" name="Google Shape;515;p43"/>
          <p:cNvSpPr txBox="1"/>
          <p:nvPr>
            <p:ph idx="3" type="subTitle"/>
          </p:nvPr>
        </p:nvSpPr>
        <p:spPr>
          <a:xfrm>
            <a:off x="4818375" y="2177000"/>
            <a:ext cx="3101400" cy="212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βιβλιοθήκη </a:t>
            </a:r>
            <a:r>
              <a:rPr lang="es">
                <a:solidFill>
                  <a:srgbClr val="FF7A76"/>
                </a:solidFill>
              </a:rPr>
              <a:t>Moment</a:t>
            </a:r>
            <a:r>
              <a:rPr lang="es"/>
              <a:t> χρησιμοποιήθηκε για την λήψη της τρέχουσας ημερομηνίας και τον υπολογισμό των ημερομηνιών των επόμενων 7 ημερών.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9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44"/>
          <p:cNvSpPr txBox="1"/>
          <p:nvPr>
            <p:ph idx="1" type="body"/>
          </p:nvPr>
        </p:nvSpPr>
        <p:spPr>
          <a:xfrm>
            <a:off x="1454050" y="1904925"/>
            <a:ext cx="5877000" cy="18210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99999"/>
                </a:solidFill>
              </a:rPr>
              <a:t>Για να μπορέσει να λειτουργήσει η εφαρμογή χρειάζεται να εγκατασταθούν όλες οι απαιτούμενες βιβλιοθήκες. Εκτός από τις βιβλιοθήκες που παρουσιάστηκαν προηγουμένως, χρειάζεται αρχικά να εγκατασταθεί η </a:t>
            </a:r>
            <a:r>
              <a:rPr lang="es">
                <a:solidFill>
                  <a:srgbClr val="FF7A76"/>
                </a:solidFill>
              </a:rPr>
              <a:t>NodeJS</a:t>
            </a:r>
            <a:r>
              <a:rPr lang="es">
                <a:solidFill>
                  <a:srgbClr val="999999"/>
                </a:solidFill>
              </a:rPr>
              <a:t> και μετά οι υπόλοιπες με τη χρήση του npm. Αναλυτικές οδηγίες για την εγκατάσταση όλων των παραπάνω, καθώς και την παρουσίαση δύο εναλλακτικών για την εκτέλεση της εφαρμογής παρέχονται στο </a:t>
            </a:r>
            <a:r>
              <a:rPr lang="es" u="sng">
                <a:solidFill>
                  <a:schemeClr val="hlink"/>
                </a:solidFill>
                <a:hlinkClick r:id="rId3"/>
              </a:rPr>
              <a:t>Readme</a:t>
            </a:r>
            <a:r>
              <a:rPr lang="es">
                <a:solidFill>
                  <a:srgbClr val="999999"/>
                </a:solidFill>
              </a:rPr>
              <a:t> αρχείο του Github Repository του Project.</a:t>
            </a:r>
            <a:endParaRPr>
              <a:solidFill>
                <a:srgbClr val="999999"/>
              </a:solidFill>
            </a:endParaRPr>
          </a:p>
        </p:txBody>
      </p:sp>
      <p:sp>
        <p:nvSpPr>
          <p:cNvPr id="521" name="Google Shape;521;p44"/>
          <p:cNvSpPr txBox="1"/>
          <p:nvPr>
            <p:ph type="title"/>
          </p:nvPr>
        </p:nvSpPr>
        <p:spPr>
          <a:xfrm>
            <a:off x="0" y="216225"/>
            <a:ext cx="9144000" cy="91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/>
              <a:t>3. Setup</a:t>
            </a:r>
            <a:endParaRPr sz="2400">
              <a:solidFill>
                <a:srgbClr val="434343"/>
              </a:solidFill>
            </a:endParaRPr>
          </a:p>
        </p:txBody>
      </p:sp>
      <p:sp>
        <p:nvSpPr>
          <p:cNvPr id="522" name="Google Shape;522;p4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26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p45"/>
          <p:cNvSpPr/>
          <p:nvPr/>
        </p:nvSpPr>
        <p:spPr>
          <a:xfrm>
            <a:off x="676300" y="321200"/>
            <a:ext cx="78489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8" name="Google Shape;528;p45"/>
          <p:cNvSpPr/>
          <p:nvPr/>
        </p:nvSpPr>
        <p:spPr>
          <a:xfrm>
            <a:off x="676300" y="321200"/>
            <a:ext cx="2029200" cy="44475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9" name="Google Shape;529;p45"/>
          <p:cNvSpPr txBox="1"/>
          <p:nvPr>
            <p:ph idx="4294967295" type="body"/>
          </p:nvPr>
        </p:nvSpPr>
        <p:spPr>
          <a:xfrm>
            <a:off x="2197050" y="3003200"/>
            <a:ext cx="4749900" cy="4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Εμμανουήλ Βεκράκης - 03116068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</a:rPr>
              <a:t>manosvek@gmail.com </a:t>
            </a:r>
            <a:endParaRPr sz="1200">
              <a:solidFill>
                <a:srgbClr val="434343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 u="sng">
                <a:solidFill>
                  <a:schemeClr val="hlink"/>
                </a:solidFill>
                <a:hlinkClick r:id="rId3"/>
              </a:rPr>
              <a:t>https://github.com/manosvek/internet-and-applications/</a:t>
            </a:r>
            <a:endParaRPr sz="1200">
              <a:solidFill>
                <a:srgbClr val="434343"/>
              </a:solidFill>
            </a:endParaRPr>
          </a:p>
        </p:txBody>
      </p:sp>
      <p:cxnSp>
        <p:nvCxnSpPr>
          <p:cNvPr id="530" name="Google Shape;530;p45"/>
          <p:cNvCxnSpPr/>
          <p:nvPr/>
        </p:nvCxnSpPr>
        <p:spPr>
          <a:xfrm>
            <a:off x="4233850" y="3374100"/>
            <a:ext cx="676200" cy="0"/>
          </a:xfrm>
          <a:prstGeom prst="straightConnector1">
            <a:avLst/>
          </a:prstGeom>
          <a:noFill/>
          <a:ln cap="flat" cmpd="sng" w="76200">
            <a:solidFill>
              <a:srgbClr val="535353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31" name="Google Shape;531;p45"/>
          <p:cNvSpPr txBox="1"/>
          <p:nvPr>
            <p:ph type="ctrTitle"/>
          </p:nvPr>
        </p:nvSpPr>
        <p:spPr>
          <a:xfrm>
            <a:off x="1610650" y="1856275"/>
            <a:ext cx="6157800" cy="87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434343"/>
                </a:solidFill>
              </a:rPr>
              <a:t>Thanks</a:t>
            </a:r>
            <a:r>
              <a:rPr lang="es" sz="3600">
                <a:solidFill>
                  <a:srgbClr val="434343"/>
                </a:solidFill>
              </a:rPr>
              <a:t>!</a:t>
            </a:r>
            <a:endParaRPr i="1">
              <a:solidFill>
                <a:srgbClr val="434343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29"/>
          <p:cNvSpPr txBox="1"/>
          <p:nvPr>
            <p:ph type="title"/>
          </p:nvPr>
        </p:nvSpPr>
        <p:spPr>
          <a:xfrm>
            <a:off x="4923325" y="189975"/>
            <a:ext cx="5311200" cy="1114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Περιεχόμενα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91" name="Google Shape;191;p2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92" name="Google Shape;192;p29"/>
          <p:cNvSpPr txBox="1"/>
          <p:nvPr>
            <p:ph idx="2" type="title"/>
          </p:nvPr>
        </p:nvSpPr>
        <p:spPr>
          <a:xfrm>
            <a:off x="4696225" y="1198788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/>
          </a:p>
        </p:txBody>
      </p:sp>
      <p:sp>
        <p:nvSpPr>
          <p:cNvPr id="193" name="Google Shape;193;p29"/>
          <p:cNvSpPr txBox="1"/>
          <p:nvPr>
            <p:ph idx="3" type="subTitle"/>
          </p:nvPr>
        </p:nvSpPr>
        <p:spPr>
          <a:xfrm>
            <a:off x="4696224" y="283667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Βιβλιοθήκες που απαιτεί η εφαρμογή προκειμένου να λειτουργεί</a:t>
            </a:r>
            <a:endParaRPr/>
          </a:p>
        </p:txBody>
      </p:sp>
      <p:sp>
        <p:nvSpPr>
          <p:cNvPr id="194" name="Google Shape;194;p29"/>
          <p:cNvSpPr txBox="1"/>
          <p:nvPr>
            <p:ph idx="4" type="title"/>
          </p:nvPr>
        </p:nvSpPr>
        <p:spPr>
          <a:xfrm>
            <a:off x="4696225" y="2326013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Εξαρτήσεις</a:t>
            </a:r>
            <a:endParaRPr/>
          </a:p>
        </p:txBody>
      </p:sp>
      <p:sp>
        <p:nvSpPr>
          <p:cNvPr id="195" name="Google Shape;195;p29"/>
          <p:cNvSpPr txBox="1"/>
          <p:nvPr>
            <p:ph idx="1" type="subTitle"/>
          </p:nvPr>
        </p:nvSpPr>
        <p:spPr>
          <a:xfrm>
            <a:off x="4696224" y="1709442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Παρουσίαση του περιβάλλοντος της εφαρμογής μέσα από παραδείγματα</a:t>
            </a:r>
            <a:endParaRPr/>
          </a:p>
        </p:txBody>
      </p:sp>
      <p:sp>
        <p:nvSpPr>
          <p:cNvPr id="196" name="Google Shape;196;p29"/>
          <p:cNvSpPr txBox="1"/>
          <p:nvPr>
            <p:ph idx="5" type="subTitle"/>
          </p:nvPr>
        </p:nvSpPr>
        <p:spPr>
          <a:xfrm>
            <a:off x="4696224" y="3967490"/>
            <a:ext cx="3367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Οδηγίες για την προετοιμασία του περιβάλλοντος στο οποίο θα τρέξει η εφαρμογή.</a:t>
            </a:r>
            <a:endParaRPr/>
          </a:p>
        </p:txBody>
      </p:sp>
      <p:sp>
        <p:nvSpPr>
          <p:cNvPr id="197" name="Google Shape;197;p29"/>
          <p:cNvSpPr txBox="1"/>
          <p:nvPr>
            <p:ph idx="6" type="title"/>
          </p:nvPr>
        </p:nvSpPr>
        <p:spPr>
          <a:xfrm>
            <a:off x="4696225" y="3453254"/>
            <a:ext cx="5311200" cy="682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Setup</a:t>
            </a:r>
            <a:endParaRPr/>
          </a:p>
        </p:txBody>
      </p:sp>
      <p:sp>
        <p:nvSpPr>
          <p:cNvPr id="198" name="Google Shape;198;p29"/>
          <p:cNvSpPr txBox="1"/>
          <p:nvPr>
            <p:ph idx="7" type="title"/>
          </p:nvPr>
        </p:nvSpPr>
        <p:spPr>
          <a:xfrm>
            <a:off x="3372225" y="151827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1</a:t>
            </a:r>
            <a:endParaRPr/>
          </a:p>
        </p:txBody>
      </p:sp>
      <p:sp>
        <p:nvSpPr>
          <p:cNvPr id="199" name="Google Shape;199;p29"/>
          <p:cNvSpPr txBox="1"/>
          <p:nvPr>
            <p:ph idx="8" type="title"/>
          </p:nvPr>
        </p:nvSpPr>
        <p:spPr>
          <a:xfrm>
            <a:off x="3372225" y="2645500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2</a:t>
            </a:r>
            <a:endParaRPr/>
          </a:p>
        </p:txBody>
      </p:sp>
      <p:sp>
        <p:nvSpPr>
          <p:cNvPr id="200" name="Google Shape;200;p29"/>
          <p:cNvSpPr txBox="1"/>
          <p:nvPr>
            <p:ph idx="9" type="title"/>
          </p:nvPr>
        </p:nvSpPr>
        <p:spPr>
          <a:xfrm>
            <a:off x="3372225" y="3772725"/>
            <a:ext cx="1258800" cy="635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3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0"/>
          <p:cNvSpPr txBox="1"/>
          <p:nvPr>
            <p:ph idx="1" type="subTitle"/>
          </p:nvPr>
        </p:nvSpPr>
        <p:spPr>
          <a:xfrm>
            <a:off x="1873200" y="1159000"/>
            <a:ext cx="5397600" cy="210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700">
                <a:solidFill>
                  <a:srgbClr val="434343"/>
                </a:solidFill>
              </a:rPr>
              <a:t>“</a:t>
            </a:r>
            <a:r>
              <a:rPr lang="es" sz="2700"/>
              <a:t>In the Spring, I have counted 136 different kinds of weather inside of 24 hours.</a:t>
            </a:r>
            <a:r>
              <a:rPr b="1" i="0" lang="es" sz="2700">
                <a:solidFill>
                  <a:srgbClr val="434343"/>
                </a:solidFill>
              </a:rPr>
              <a:t>”</a:t>
            </a:r>
            <a:endParaRPr b="1" i="0" sz="2700">
              <a:solidFill>
                <a:srgbClr val="43434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0" sz="2700">
              <a:solidFill>
                <a:srgbClr val="434343"/>
              </a:solidFill>
            </a:endParaRPr>
          </a:p>
        </p:txBody>
      </p:sp>
      <p:sp>
        <p:nvSpPr>
          <p:cNvPr id="206" name="Google Shape;206;p3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07" name="Google Shape;207;p30"/>
          <p:cNvSpPr txBox="1"/>
          <p:nvPr>
            <p:ph idx="2" type="subTitle"/>
          </p:nvPr>
        </p:nvSpPr>
        <p:spPr>
          <a:xfrm>
            <a:off x="1873200" y="2553825"/>
            <a:ext cx="29208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— Mark Twain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1"/>
          <p:cNvSpPr txBox="1"/>
          <p:nvPr>
            <p:ph type="title"/>
          </p:nvPr>
        </p:nvSpPr>
        <p:spPr>
          <a:xfrm>
            <a:off x="956271" y="189950"/>
            <a:ext cx="53112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</a:t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213" name="Google Shape;213;p3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pic>
        <p:nvPicPr>
          <p:cNvPr id="214" name="Google Shape;214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92975" y="-245925"/>
            <a:ext cx="3151024" cy="5601850"/>
          </a:xfrm>
          <a:prstGeom prst="rect">
            <a:avLst/>
          </a:prstGeom>
          <a:noFill/>
          <a:ln>
            <a:noFill/>
          </a:ln>
        </p:spPr>
      </p:pic>
      <p:sp>
        <p:nvSpPr>
          <p:cNvPr id="215" name="Google Shape;215;p31"/>
          <p:cNvSpPr txBox="1"/>
          <p:nvPr>
            <p:ph idx="1" type="subTitle"/>
          </p:nvPr>
        </p:nvSpPr>
        <p:spPr>
          <a:xfrm>
            <a:off x="954225" y="1709469"/>
            <a:ext cx="3367200" cy="203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Η εφαρμογή παρέχει στον χρήστη πληροφορίες σχετικά με τις καιρικές συνθήκες δύο πόλεων, την ημερήσια πρόβλεψη για τις επόμενες 7 ημέρες για την δεύτερη πόλη, καθώς επίσης και τη διαδρομή από τη μία πόλη στην άλλη.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lt2"/>
              </a:solidFill>
            </a:endParaRPr>
          </a:p>
        </p:txBody>
      </p:sp>
      <p:sp>
        <p:nvSpPr>
          <p:cNvPr id="216" name="Google Shape;216;p31"/>
          <p:cNvSpPr/>
          <p:nvPr/>
        </p:nvSpPr>
        <p:spPr>
          <a:xfrm>
            <a:off x="5177125" y="212900"/>
            <a:ext cx="3742800" cy="46842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7" name="Google Shape;217;p31"/>
          <p:cNvSpPr/>
          <p:nvPr/>
        </p:nvSpPr>
        <p:spPr>
          <a:xfrm>
            <a:off x="4571997" y="3832425"/>
            <a:ext cx="762000" cy="1168500"/>
          </a:xfrm>
          <a:prstGeom prst="rect">
            <a:avLst/>
          </a:prstGeom>
          <a:noFill/>
          <a:ln cap="flat" cmpd="sng" w="28575">
            <a:solidFill>
              <a:srgbClr val="FF7A7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32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23" name="Google Shape;223;p32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εμφανίζει τις τρέχουσες καιρικές συνθήκες των δύο πόλεων που εισάγει ο χρήστης.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24" name="Google Shape;224;p32"/>
          <p:cNvGrpSpPr/>
          <p:nvPr/>
        </p:nvGrpSpPr>
        <p:grpSpPr>
          <a:xfrm>
            <a:off x="116944" y="1102673"/>
            <a:ext cx="5815863" cy="3534769"/>
            <a:chOff x="73044" y="575723"/>
            <a:chExt cx="5815863" cy="3534769"/>
          </a:xfrm>
        </p:grpSpPr>
        <p:grpSp>
          <p:nvGrpSpPr>
            <p:cNvPr id="225" name="Google Shape;225;p32"/>
            <p:cNvGrpSpPr/>
            <p:nvPr/>
          </p:nvGrpSpPr>
          <p:grpSpPr>
            <a:xfrm>
              <a:off x="73044" y="575723"/>
              <a:ext cx="5815863" cy="3534769"/>
              <a:chOff x="352966" y="406252"/>
              <a:chExt cx="5826351" cy="3599195"/>
            </a:xfrm>
          </p:grpSpPr>
          <p:grpSp>
            <p:nvGrpSpPr>
              <p:cNvPr id="226" name="Google Shape;226;p32"/>
              <p:cNvGrpSpPr/>
              <p:nvPr/>
            </p:nvGrpSpPr>
            <p:grpSpPr>
              <a:xfrm>
                <a:off x="352966" y="406252"/>
                <a:ext cx="5826351" cy="3599195"/>
                <a:chOff x="3422350" y="731675"/>
                <a:chExt cx="4831537" cy="3674898"/>
              </a:xfrm>
            </p:grpSpPr>
            <p:sp>
              <p:nvSpPr>
                <p:cNvPr id="227" name="Google Shape;227;p32"/>
                <p:cNvSpPr/>
                <p:nvPr/>
              </p:nvSpPr>
              <p:spPr>
                <a:xfrm>
                  <a:off x="5352325" y="4031650"/>
                  <a:ext cx="958800" cy="2553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28" name="Google Shape;228;p32"/>
                <p:cNvSpPr/>
                <p:nvPr/>
              </p:nvSpPr>
              <p:spPr>
                <a:xfrm flipH="1">
                  <a:off x="6230475" y="3891500"/>
                  <a:ext cx="399775" cy="489077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29" name="Google Shape;229;p32"/>
                <p:cNvSpPr/>
                <p:nvPr/>
              </p:nvSpPr>
              <p:spPr>
                <a:xfrm>
                  <a:off x="5043518" y="3915067"/>
                  <a:ext cx="399775" cy="459875"/>
                </a:xfrm>
                <a:custGeom>
                  <a:rect b="b" l="l" r="r" t="t"/>
                  <a:pathLst>
                    <a:path extrusionOk="0" h="18395" w="15991">
                      <a:moveTo>
                        <a:pt x="1325" y="15800"/>
                      </a:moveTo>
                      <a:cubicBezTo>
                        <a:pt x="2082" y="15098"/>
                        <a:pt x="4341" y="13522"/>
                        <a:pt x="5354" y="12612"/>
                      </a:cubicBezTo>
                      <a:cubicBezTo>
                        <a:pt x="6368" y="11702"/>
                        <a:pt x="6856" y="11031"/>
                        <a:pt x="7406" y="10341"/>
                      </a:cubicBezTo>
                      <a:cubicBezTo>
                        <a:pt x="7956" y="9651"/>
                        <a:pt x="8176" y="9340"/>
                        <a:pt x="8652" y="8473"/>
                      </a:cubicBezTo>
                      <a:cubicBezTo>
                        <a:pt x="9128" y="7606"/>
                        <a:pt x="9849" y="6220"/>
                        <a:pt x="10264" y="5139"/>
                      </a:cubicBezTo>
                      <a:cubicBezTo>
                        <a:pt x="10679" y="4058"/>
                        <a:pt x="10948" y="2702"/>
                        <a:pt x="11143" y="1988"/>
                      </a:cubicBezTo>
                      <a:cubicBezTo>
                        <a:pt x="11338" y="1274"/>
                        <a:pt x="11241" y="1067"/>
                        <a:pt x="11436" y="853"/>
                      </a:cubicBezTo>
                      <a:cubicBezTo>
                        <a:pt x="11631" y="639"/>
                        <a:pt x="11558" y="-845"/>
                        <a:pt x="12315" y="706"/>
                      </a:cubicBezTo>
                      <a:cubicBezTo>
                        <a:pt x="13072" y="2257"/>
                        <a:pt x="16162" y="7838"/>
                        <a:pt x="15979" y="10158"/>
                      </a:cubicBezTo>
                      <a:cubicBezTo>
                        <a:pt x="15796" y="12478"/>
                        <a:pt x="13756" y="13577"/>
                        <a:pt x="11216" y="14627"/>
                      </a:cubicBezTo>
                      <a:cubicBezTo>
                        <a:pt x="8676" y="15677"/>
                        <a:pt x="2461" y="15836"/>
                        <a:pt x="739" y="16459"/>
                      </a:cubicBezTo>
                      <a:cubicBezTo>
                        <a:pt x="-983" y="17082"/>
                        <a:pt x="873" y="18303"/>
                        <a:pt x="885" y="18364"/>
                      </a:cubicBezTo>
                      <a:cubicBezTo>
                        <a:pt x="897" y="18425"/>
                        <a:pt x="739" y="17252"/>
                        <a:pt x="812" y="16825"/>
                      </a:cubicBezTo>
                      <a:cubicBezTo>
                        <a:pt x="885" y="16398"/>
                        <a:pt x="568" y="16502"/>
                        <a:pt x="1325" y="15800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</p:sp>
            <p:sp>
              <p:nvSpPr>
                <p:cNvPr id="230" name="Google Shape;230;p32"/>
                <p:cNvSpPr/>
                <p:nvPr/>
              </p:nvSpPr>
              <p:spPr>
                <a:xfrm>
                  <a:off x="5183975" y="3763900"/>
                  <a:ext cx="87000" cy="25200"/>
                </a:xfrm>
                <a:prstGeom prst="rect">
                  <a:avLst/>
                </a:pr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1" name="Google Shape;231;p32"/>
                <p:cNvSpPr/>
                <p:nvPr/>
              </p:nvSpPr>
              <p:spPr>
                <a:xfrm>
                  <a:off x="5348300" y="3810000"/>
                  <a:ext cx="981000" cy="185400"/>
                </a:xfrm>
                <a:prstGeom prst="rect">
                  <a:avLst/>
                </a:prstGeom>
                <a:solidFill>
                  <a:srgbClr val="A0A0A0"/>
                </a:solidFill>
                <a:ln cap="flat" cmpd="sng" w="9525">
                  <a:solidFill>
                    <a:srgbClr val="666666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2" name="Google Shape;232;p32"/>
                <p:cNvSpPr/>
                <p:nvPr/>
              </p:nvSpPr>
              <p:spPr>
                <a:xfrm>
                  <a:off x="5258919" y="412980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1" y="81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3" name="Google Shape;233;p32"/>
                <p:cNvSpPr/>
                <p:nvPr/>
              </p:nvSpPr>
              <p:spPr>
                <a:xfrm>
                  <a:off x="5223962" y="4174089"/>
                  <a:ext cx="2369" cy="7020"/>
                </a:xfrm>
                <a:custGeom>
                  <a:rect b="b" l="l" r="r" t="t"/>
                  <a:pathLst>
                    <a:path extrusionOk="0" h="243" w="82">
                      <a:moveTo>
                        <a:pt x="1" y="243"/>
                      </a:moveTo>
                      <a:lnTo>
                        <a:pt x="8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4" name="Google Shape;234;p32"/>
                <p:cNvSpPr/>
                <p:nvPr/>
              </p:nvSpPr>
              <p:spPr>
                <a:xfrm>
                  <a:off x="6447569" y="4174089"/>
                  <a:ext cx="4709" cy="4680"/>
                </a:xfrm>
                <a:custGeom>
                  <a:rect b="b" l="l" r="r" t="t"/>
                  <a:pathLst>
                    <a:path extrusionOk="0" h="162" w="163">
                      <a:moveTo>
                        <a:pt x="1" y="1"/>
                      </a:moveTo>
                      <a:lnTo>
                        <a:pt x="162" y="162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5" name="Google Shape;235;p32"/>
                <p:cNvSpPr/>
                <p:nvPr/>
              </p:nvSpPr>
              <p:spPr>
                <a:xfrm>
                  <a:off x="6417292" y="4132140"/>
                  <a:ext cx="29" cy="2369"/>
                </a:xfrm>
                <a:custGeom>
                  <a:rect b="b" l="l" r="r" t="t"/>
                  <a:pathLst>
                    <a:path extrusionOk="0" h="82" w="1">
                      <a:moveTo>
                        <a:pt x="0" y="0"/>
                      </a:moveTo>
                      <a:lnTo>
                        <a:pt x="0" y="8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6" name="Google Shape;236;p32"/>
                <p:cNvSpPr/>
                <p:nvPr/>
              </p:nvSpPr>
              <p:spPr>
                <a:xfrm>
                  <a:off x="5028174" y="4248712"/>
                  <a:ext cx="1619862" cy="97879"/>
                </a:xfrm>
                <a:custGeom>
                  <a:rect b="b" l="l" r="r" t="t"/>
                  <a:pathLst>
                    <a:path extrusionOk="0" h="3388" w="56070">
                      <a:moveTo>
                        <a:pt x="4435" y="1"/>
                      </a:moveTo>
                      <a:lnTo>
                        <a:pt x="4196" y="160"/>
                      </a:lnTo>
                      <a:lnTo>
                        <a:pt x="4200" y="160"/>
                      </a:lnTo>
                      <a:cubicBezTo>
                        <a:pt x="4279" y="105"/>
                        <a:pt x="4357" y="53"/>
                        <a:pt x="4435" y="1"/>
                      </a:cubicBezTo>
                      <a:close/>
                      <a:moveTo>
                        <a:pt x="51636" y="1"/>
                      </a:moveTo>
                      <a:cubicBezTo>
                        <a:pt x="51714" y="53"/>
                        <a:pt x="51792" y="105"/>
                        <a:pt x="51868" y="160"/>
                      </a:cubicBezTo>
                      <a:lnTo>
                        <a:pt x="51875" y="160"/>
                      </a:lnTo>
                      <a:lnTo>
                        <a:pt x="51636" y="1"/>
                      </a:lnTo>
                      <a:close/>
                      <a:moveTo>
                        <a:pt x="4200" y="160"/>
                      </a:moveTo>
                      <a:cubicBezTo>
                        <a:pt x="4037" y="275"/>
                        <a:pt x="3875" y="401"/>
                        <a:pt x="3712" y="564"/>
                      </a:cubicBezTo>
                      <a:lnTo>
                        <a:pt x="82" y="3226"/>
                      </a:lnTo>
                      <a:cubicBezTo>
                        <a:pt x="82" y="3307"/>
                        <a:pt x="1" y="3307"/>
                        <a:pt x="1" y="3387"/>
                      </a:cubicBezTo>
                      <a:lnTo>
                        <a:pt x="56070" y="3387"/>
                      </a:lnTo>
                      <a:lnTo>
                        <a:pt x="55909" y="3226"/>
                      </a:lnTo>
                      <a:lnTo>
                        <a:pt x="52278" y="564"/>
                      </a:lnTo>
                      <a:cubicBezTo>
                        <a:pt x="52170" y="401"/>
                        <a:pt x="52025" y="275"/>
                        <a:pt x="51868" y="160"/>
                      </a:cubicBezTo>
                      <a:close/>
                    </a:path>
                  </a:pathLst>
                </a:custGeom>
                <a:solidFill>
                  <a:srgbClr val="B7B7B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7" name="Google Shape;237;p32"/>
                <p:cNvSpPr/>
                <p:nvPr/>
              </p:nvSpPr>
              <p:spPr>
                <a:xfrm>
                  <a:off x="5282233" y="3789534"/>
                  <a:ext cx="1109434" cy="300687"/>
                </a:xfrm>
                <a:custGeom>
                  <a:rect b="b" l="l" r="r" t="t"/>
                  <a:pathLst>
                    <a:path extrusionOk="0" h="10408" w="38402">
                      <a:moveTo>
                        <a:pt x="2017" y="0"/>
                      </a:moveTo>
                      <a:lnTo>
                        <a:pt x="1291" y="6616"/>
                      </a:lnTo>
                      <a:cubicBezTo>
                        <a:pt x="1049" y="7906"/>
                        <a:pt x="565" y="9197"/>
                        <a:pt x="0" y="10407"/>
                      </a:cubicBezTo>
                      <a:lnTo>
                        <a:pt x="81" y="10246"/>
                      </a:lnTo>
                      <a:lnTo>
                        <a:pt x="38327" y="10246"/>
                      </a:lnTo>
                      <a:cubicBezTo>
                        <a:pt x="37794" y="9083"/>
                        <a:pt x="37342" y="7849"/>
                        <a:pt x="37111" y="6616"/>
                      </a:cubicBezTo>
                      <a:lnTo>
                        <a:pt x="36465" y="565"/>
                      </a:lnTo>
                      <a:cubicBezTo>
                        <a:pt x="32270" y="3066"/>
                        <a:pt x="27591" y="4679"/>
                        <a:pt x="22670" y="5244"/>
                      </a:cubicBezTo>
                      <a:cubicBezTo>
                        <a:pt x="21500" y="5345"/>
                        <a:pt x="20331" y="5395"/>
                        <a:pt x="19163" y="5395"/>
                      </a:cubicBezTo>
                      <a:cubicBezTo>
                        <a:pt x="15661" y="5395"/>
                        <a:pt x="12182" y="4942"/>
                        <a:pt x="8794" y="4034"/>
                      </a:cubicBezTo>
                      <a:cubicBezTo>
                        <a:pt x="6777" y="3631"/>
                        <a:pt x="4841" y="2905"/>
                        <a:pt x="2985" y="1936"/>
                      </a:cubicBezTo>
                      <a:cubicBezTo>
                        <a:pt x="2824" y="1856"/>
                        <a:pt x="2743" y="1694"/>
                        <a:pt x="2582" y="1533"/>
                      </a:cubicBezTo>
                      <a:cubicBezTo>
                        <a:pt x="2421" y="1372"/>
                        <a:pt x="2098" y="1049"/>
                        <a:pt x="1937" y="807"/>
                      </a:cubicBezTo>
                      <a:lnTo>
                        <a:pt x="2017" y="0"/>
                      </a:lnTo>
                      <a:close/>
                      <a:moveTo>
                        <a:pt x="38327" y="10246"/>
                      </a:moveTo>
                      <a:cubicBezTo>
                        <a:pt x="38352" y="10300"/>
                        <a:pt x="38377" y="10354"/>
                        <a:pt x="38402" y="10407"/>
                      </a:cubicBezTo>
                      <a:cubicBezTo>
                        <a:pt x="38402" y="10327"/>
                        <a:pt x="38402" y="10246"/>
                        <a:pt x="38402" y="10246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8" name="Google Shape;238;p32"/>
                <p:cNvSpPr/>
                <p:nvPr/>
              </p:nvSpPr>
              <p:spPr>
                <a:xfrm>
                  <a:off x="6482526" y="4213697"/>
                  <a:ext cx="9360" cy="9360"/>
                </a:xfrm>
                <a:custGeom>
                  <a:rect b="b" l="l" r="r" t="t"/>
                  <a:pathLst>
                    <a:path extrusionOk="0" h="324" w="324">
                      <a:moveTo>
                        <a:pt x="324" y="324"/>
                      </a:move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39" name="Google Shape;239;p32"/>
                <p:cNvSpPr/>
                <p:nvPr/>
              </p:nvSpPr>
              <p:spPr>
                <a:xfrm>
                  <a:off x="5184353" y="4213697"/>
                  <a:ext cx="9331" cy="9360"/>
                </a:xfrm>
                <a:custGeom>
                  <a:rect b="b" l="l" r="r" t="t"/>
                  <a:pathLst>
                    <a:path extrusionOk="0" h="324" w="323">
                      <a:moveTo>
                        <a:pt x="323" y="1"/>
                      </a:moveTo>
                      <a:lnTo>
                        <a:pt x="0" y="324"/>
                      </a:ln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0" name="Google Shape;240;p32"/>
                <p:cNvSpPr/>
                <p:nvPr/>
              </p:nvSpPr>
              <p:spPr>
                <a:xfrm>
                  <a:off x="5151708" y="4085512"/>
                  <a:ext cx="1377475" cy="167851"/>
                </a:xfrm>
                <a:custGeom>
                  <a:rect b="b" l="l" r="r" t="t"/>
                  <a:pathLst>
                    <a:path extrusionOk="0" h="5810" w="47680">
                      <a:moveTo>
                        <a:pt x="4599" y="1"/>
                      </a:moveTo>
                      <a:lnTo>
                        <a:pt x="4518" y="162"/>
                      </a:lnTo>
                      <a:cubicBezTo>
                        <a:pt x="4276" y="646"/>
                        <a:pt x="3954" y="1130"/>
                        <a:pt x="3712" y="1614"/>
                      </a:cubicBezTo>
                      <a:cubicBezTo>
                        <a:pt x="3389" y="2179"/>
                        <a:pt x="2986" y="2663"/>
                        <a:pt x="2663" y="3067"/>
                      </a:cubicBezTo>
                      <a:lnTo>
                        <a:pt x="2502" y="3309"/>
                      </a:lnTo>
                      <a:cubicBezTo>
                        <a:pt x="2260" y="3631"/>
                        <a:pt x="1856" y="4035"/>
                        <a:pt x="1533" y="4438"/>
                      </a:cubicBezTo>
                      <a:lnTo>
                        <a:pt x="1211" y="4761"/>
                      </a:lnTo>
                      <a:cubicBezTo>
                        <a:pt x="888" y="5003"/>
                        <a:pt x="565" y="5325"/>
                        <a:pt x="162" y="5648"/>
                      </a:cubicBezTo>
                      <a:lnTo>
                        <a:pt x="1" y="5809"/>
                      </a:lnTo>
                      <a:lnTo>
                        <a:pt x="47679" y="5809"/>
                      </a:lnTo>
                      <a:lnTo>
                        <a:pt x="47437" y="5648"/>
                      </a:lnTo>
                      <a:cubicBezTo>
                        <a:pt x="47115" y="5325"/>
                        <a:pt x="46711" y="5003"/>
                        <a:pt x="46389" y="4761"/>
                      </a:cubicBezTo>
                      <a:lnTo>
                        <a:pt x="46066" y="4438"/>
                      </a:lnTo>
                      <a:cubicBezTo>
                        <a:pt x="45743" y="4035"/>
                        <a:pt x="45421" y="3631"/>
                        <a:pt x="45098" y="3228"/>
                      </a:cubicBezTo>
                      <a:lnTo>
                        <a:pt x="44937" y="3067"/>
                      </a:lnTo>
                      <a:cubicBezTo>
                        <a:pt x="44533" y="2663"/>
                        <a:pt x="44210" y="2098"/>
                        <a:pt x="43888" y="1614"/>
                      </a:cubicBezTo>
                      <a:cubicBezTo>
                        <a:pt x="43646" y="1130"/>
                        <a:pt x="43404" y="646"/>
                        <a:pt x="43081" y="162"/>
                      </a:cubicBezTo>
                      <a:cubicBezTo>
                        <a:pt x="43081" y="162"/>
                        <a:pt x="43081" y="82"/>
                        <a:pt x="43081" y="1"/>
                      </a:cubicBezTo>
                      <a:close/>
                    </a:path>
                  </a:pathLst>
                </a:custGeom>
                <a:solidFill>
                  <a:srgbClr val="A0A0A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1" name="Google Shape;241;p32"/>
                <p:cNvSpPr/>
                <p:nvPr/>
              </p:nvSpPr>
              <p:spPr>
                <a:xfrm>
                  <a:off x="5016531" y="4343477"/>
                  <a:ext cx="1645401" cy="63096"/>
                </a:xfrm>
                <a:custGeom>
                  <a:rect b="b" l="l" r="r" t="t"/>
                  <a:pathLst>
                    <a:path extrusionOk="0" h="2184" w="56954">
                      <a:moveTo>
                        <a:pt x="404" y="0"/>
                      </a:moveTo>
                      <a:cubicBezTo>
                        <a:pt x="162" y="161"/>
                        <a:pt x="81" y="323"/>
                        <a:pt x="1" y="565"/>
                      </a:cubicBezTo>
                      <a:cubicBezTo>
                        <a:pt x="1" y="645"/>
                        <a:pt x="1" y="726"/>
                        <a:pt x="1" y="887"/>
                      </a:cubicBezTo>
                      <a:cubicBezTo>
                        <a:pt x="81" y="1614"/>
                        <a:pt x="727" y="2178"/>
                        <a:pt x="1533" y="2178"/>
                      </a:cubicBezTo>
                      <a:lnTo>
                        <a:pt x="55424" y="2178"/>
                      </a:lnTo>
                      <a:cubicBezTo>
                        <a:pt x="55465" y="2182"/>
                        <a:pt x="55506" y="2184"/>
                        <a:pt x="55546" y="2184"/>
                      </a:cubicBezTo>
                      <a:cubicBezTo>
                        <a:pt x="56370" y="2184"/>
                        <a:pt x="56953" y="1411"/>
                        <a:pt x="56876" y="565"/>
                      </a:cubicBezTo>
                      <a:cubicBezTo>
                        <a:pt x="56796" y="323"/>
                        <a:pt x="56634" y="161"/>
                        <a:pt x="56473" y="0"/>
                      </a:cubicBezTo>
                      <a:close/>
                    </a:path>
                  </a:pathLst>
                </a:custGeom>
                <a:solidFill>
                  <a:srgbClr val="818284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2" name="Google Shape;242;p32"/>
                <p:cNvSpPr/>
                <p:nvPr/>
              </p:nvSpPr>
              <p:spPr>
                <a:xfrm>
                  <a:off x="5230953" y="785292"/>
                  <a:ext cx="3022934" cy="3160162"/>
                </a:xfrm>
                <a:custGeom>
                  <a:rect b="b" l="l" r="r" t="t"/>
                  <a:pathLst>
                    <a:path extrusionOk="0" h="109386" w="104636">
                      <a:moveTo>
                        <a:pt x="103990" y="0"/>
                      </a:moveTo>
                      <a:lnTo>
                        <a:pt x="103264" y="726"/>
                      </a:lnTo>
                      <a:cubicBezTo>
                        <a:pt x="103506" y="1130"/>
                        <a:pt x="103668" y="1694"/>
                        <a:pt x="103668" y="2178"/>
                      </a:cubicBezTo>
                      <a:lnTo>
                        <a:pt x="103668" y="100036"/>
                      </a:lnTo>
                      <a:cubicBezTo>
                        <a:pt x="103668" y="101730"/>
                        <a:pt x="102296" y="103102"/>
                        <a:pt x="100602" y="103102"/>
                      </a:cubicBezTo>
                      <a:lnTo>
                        <a:pt x="969" y="103102"/>
                      </a:lnTo>
                      <a:lnTo>
                        <a:pt x="1" y="103989"/>
                      </a:lnTo>
                      <a:lnTo>
                        <a:pt x="3792" y="103989"/>
                      </a:lnTo>
                      <a:lnTo>
                        <a:pt x="3712" y="104796"/>
                      </a:lnTo>
                      <a:cubicBezTo>
                        <a:pt x="3873" y="105038"/>
                        <a:pt x="4115" y="105280"/>
                        <a:pt x="4357" y="105522"/>
                      </a:cubicBezTo>
                      <a:lnTo>
                        <a:pt x="4760" y="106006"/>
                      </a:lnTo>
                      <a:cubicBezTo>
                        <a:pt x="6616" y="106894"/>
                        <a:pt x="8552" y="107620"/>
                        <a:pt x="10569" y="108104"/>
                      </a:cubicBezTo>
                      <a:cubicBezTo>
                        <a:pt x="13943" y="108947"/>
                        <a:pt x="17407" y="109386"/>
                        <a:pt x="20893" y="109386"/>
                      </a:cubicBezTo>
                      <a:cubicBezTo>
                        <a:pt x="22076" y="109386"/>
                        <a:pt x="23260" y="109335"/>
                        <a:pt x="24445" y="109233"/>
                      </a:cubicBezTo>
                      <a:cubicBezTo>
                        <a:pt x="29366" y="108668"/>
                        <a:pt x="34045" y="107136"/>
                        <a:pt x="38321" y="104635"/>
                      </a:cubicBezTo>
                      <a:lnTo>
                        <a:pt x="38240" y="103989"/>
                      </a:lnTo>
                      <a:lnTo>
                        <a:pt x="100602" y="103989"/>
                      </a:lnTo>
                      <a:cubicBezTo>
                        <a:pt x="102780" y="103989"/>
                        <a:pt x="104636" y="102214"/>
                        <a:pt x="104636" y="99956"/>
                      </a:cubicBezTo>
                      <a:lnTo>
                        <a:pt x="104636" y="2178"/>
                      </a:lnTo>
                      <a:cubicBezTo>
                        <a:pt x="104636" y="1372"/>
                        <a:pt x="104394" y="646"/>
                        <a:pt x="103990" y="0"/>
                      </a:cubicBezTo>
                      <a:close/>
                    </a:path>
                  </a:pathLst>
                </a:custGeom>
                <a:gradFill>
                  <a:gsLst>
                    <a:gs pos="0">
                      <a:srgbClr val="A0A0A0"/>
                    </a:gs>
                    <a:gs pos="12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3" name="Google Shape;243;p32"/>
                <p:cNvSpPr/>
                <p:nvPr/>
              </p:nvSpPr>
              <p:spPr>
                <a:xfrm>
                  <a:off x="5258919" y="803926"/>
                  <a:ext cx="2967003" cy="2959983"/>
                </a:xfrm>
                <a:custGeom>
                  <a:rect b="b" l="l" r="r" t="t"/>
                  <a:pathLst>
                    <a:path extrusionOk="0" h="102457" w="102700">
                      <a:moveTo>
                        <a:pt x="102377" y="1"/>
                      </a:moveTo>
                      <a:lnTo>
                        <a:pt x="98101" y="4276"/>
                      </a:lnTo>
                      <a:lnTo>
                        <a:pt x="98101" y="97858"/>
                      </a:lnTo>
                      <a:lnTo>
                        <a:pt x="4519" y="97858"/>
                      </a:lnTo>
                      <a:lnTo>
                        <a:pt x="1" y="102457"/>
                      </a:lnTo>
                      <a:lnTo>
                        <a:pt x="99634" y="102457"/>
                      </a:lnTo>
                      <a:cubicBezTo>
                        <a:pt x="101328" y="102457"/>
                        <a:pt x="102700" y="101005"/>
                        <a:pt x="102700" y="99311"/>
                      </a:cubicBezTo>
                      <a:lnTo>
                        <a:pt x="102700" y="1533"/>
                      </a:lnTo>
                      <a:cubicBezTo>
                        <a:pt x="102700" y="969"/>
                        <a:pt x="102619" y="485"/>
                        <a:pt x="102377" y="1"/>
                      </a:cubicBezTo>
                      <a:close/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4" name="Google Shape;244;p32"/>
                <p:cNvSpPr/>
                <p:nvPr/>
              </p:nvSpPr>
              <p:spPr>
                <a:xfrm>
                  <a:off x="3422350" y="731675"/>
                  <a:ext cx="4812901" cy="3057819"/>
                </a:xfrm>
                <a:custGeom>
                  <a:rect b="b" l="l" r="r" t="t"/>
                  <a:pathLst>
                    <a:path extrusionOk="0" h="105926" w="166594">
                      <a:moveTo>
                        <a:pt x="4034" y="1"/>
                      </a:moveTo>
                      <a:cubicBezTo>
                        <a:pt x="1775" y="1"/>
                        <a:pt x="0" y="1856"/>
                        <a:pt x="0" y="4034"/>
                      </a:cubicBezTo>
                      <a:lnTo>
                        <a:pt x="0" y="101892"/>
                      </a:lnTo>
                      <a:cubicBezTo>
                        <a:pt x="0" y="104070"/>
                        <a:pt x="1775" y="105926"/>
                        <a:pt x="4034" y="105926"/>
                      </a:cubicBezTo>
                      <a:lnTo>
                        <a:pt x="62604" y="105926"/>
                      </a:lnTo>
                      <a:lnTo>
                        <a:pt x="63491" y="105039"/>
                      </a:lnTo>
                      <a:lnTo>
                        <a:pt x="4034" y="104958"/>
                      </a:lnTo>
                      <a:cubicBezTo>
                        <a:pt x="2340" y="104958"/>
                        <a:pt x="968" y="103506"/>
                        <a:pt x="968" y="101812"/>
                      </a:cubicBezTo>
                      <a:lnTo>
                        <a:pt x="968" y="4034"/>
                      </a:lnTo>
                      <a:cubicBezTo>
                        <a:pt x="968" y="2340"/>
                        <a:pt x="2340" y="969"/>
                        <a:pt x="4034" y="969"/>
                      </a:cubicBezTo>
                      <a:lnTo>
                        <a:pt x="163205" y="969"/>
                      </a:lnTo>
                      <a:cubicBezTo>
                        <a:pt x="164334" y="969"/>
                        <a:pt x="165383" y="1534"/>
                        <a:pt x="165867" y="2582"/>
                      </a:cubicBezTo>
                      <a:lnTo>
                        <a:pt x="166593" y="1856"/>
                      </a:lnTo>
                      <a:cubicBezTo>
                        <a:pt x="165787" y="727"/>
                        <a:pt x="164577" y="1"/>
                        <a:pt x="163205" y="1"/>
                      </a:cubicBezTo>
                      <a:close/>
                    </a:path>
                  </a:pathLst>
                </a:custGeom>
                <a:solidFill>
                  <a:srgbClr val="A5A6A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5" name="Google Shape;245;p32"/>
                <p:cNvSpPr/>
                <p:nvPr/>
              </p:nvSpPr>
              <p:spPr>
                <a:xfrm>
                  <a:off x="8071400" y="760800"/>
                  <a:ext cx="153000" cy="1530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6" name="Google Shape;246;p32"/>
                <p:cNvSpPr/>
                <p:nvPr/>
              </p:nvSpPr>
              <p:spPr>
                <a:xfrm>
                  <a:off x="3447978" y="759551"/>
                  <a:ext cx="4766301" cy="3004358"/>
                </a:xfrm>
                <a:custGeom>
                  <a:rect b="b" l="l" r="r" t="t"/>
                  <a:pathLst>
                    <a:path extrusionOk="0" h="103993" w="164981">
                      <a:moveTo>
                        <a:pt x="82691" y="1273"/>
                      </a:moveTo>
                      <a:cubicBezTo>
                        <a:pt x="83178" y="1273"/>
                        <a:pt x="83660" y="1635"/>
                        <a:pt x="83660" y="2182"/>
                      </a:cubicBezTo>
                      <a:cubicBezTo>
                        <a:pt x="83660" y="2666"/>
                        <a:pt x="83257" y="3150"/>
                        <a:pt x="82692" y="3150"/>
                      </a:cubicBezTo>
                      <a:cubicBezTo>
                        <a:pt x="81885" y="3069"/>
                        <a:pt x="81482" y="2101"/>
                        <a:pt x="82047" y="1537"/>
                      </a:cubicBezTo>
                      <a:cubicBezTo>
                        <a:pt x="82228" y="1355"/>
                        <a:pt x="82460" y="1273"/>
                        <a:pt x="82691" y="1273"/>
                      </a:cubicBezTo>
                      <a:close/>
                      <a:moveTo>
                        <a:pt x="3012" y="1"/>
                      </a:moveTo>
                      <a:cubicBezTo>
                        <a:pt x="1376" y="1"/>
                        <a:pt x="0" y="1420"/>
                        <a:pt x="0" y="3069"/>
                      </a:cubicBezTo>
                      <a:lnTo>
                        <a:pt x="0" y="100927"/>
                      </a:lnTo>
                      <a:cubicBezTo>
                        <a:pt x="81" y="102621"/>
                        <a:pt x="1453" y="103993"/>
                        <a:pt x="3147" y="103993"/>
                      </a:cubicBezTo>
                      <a:lnTo>
                        <a:pt x="62685" y="103993"/>
                      </a:lnTo>
                      <a:lnTo>
                        <a:pt x="67203" y="99394"/>
                      </a:lnTo>
                      <a:lnTo>
                        <a:pt x="4599" y="99394"/>
                      </a:lnTo>
                      <a:lnTo>
                        <a:pt x="4599" y="4602"/>
                      </a:lnTo>
                      <a:lnTo>
                        <a:pt x="160785" y="4602"/>
                      </a:lnTo>
                      <a:lnTo>
                        <a:pt x="160785" y="5812"/>
                      </a:lnTo>
                      <a:lnTo>
                        <a:pt x="164980" y="1617"/>
                      </a:lnTo>
                      <a:cubicBezTo>
                        <a:pt x="164496" y="649"/>
                        <a:pt x="163447" y="4"/>
                        <a:pt x="162318" y="4"/>
                      </a:cubicBezTo>
                      <a:lnTo>
                        <a:pt x="3147" y="4"/>
                      </a:lnTo>
                      <a:cubicBezTo>
                        <a:pt x="3102" y="2"/>
                        <a:pt x="3057" y="1"/>
                        <a:pt x="3012" y="1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7" name="Google Shape;247;p32"/>
                <p:cNvSpPr/>
                <p:nvPr/>
              </p:nvSpPr>
              <p:spPr>
                <a:xfrm>
                  <a:off x="5801964" y="796934"/>
                  <a:ext cx="62980" cy="51915"/>
                </a:xfrm>
                <a:custGeom>
                  <a:rect b="b" l="l" r="r" t="t"/>
                  <a:pathLst>
                    <a:path extrusionOk="0" h="1797" w="2180">
                      <a:moveTo>
                        <a:pt x="1256" y="171"/>
                      </a:moveTo>
                      <a:cubicBezTo>
                        <a:pt x="1614" y="171"/>
                        <a:pt x="1937" y="458"/>
                        <a:pt x="1937" y="888"/>
                      </a:cubicBezTo>
                      <a:cubicBezTo>
                        <a:pt x="1937" y="1291"/>
                        <a:pt x="1614" y="1614"/>
                        <a:pt x="1211" y="1614"/>
                      </a:cubicBezTo>
                      <a:cubicBezTo>
                        <a:pt x="566" y="1614"/>
                        <a:pt x="324" y="807"/>
                        <a:pt x="727" y="404"/>
                      </a:cubicBezTo>
                      <a:cubicBezTo>
                        <a:pt x="888" y="243"/>
                        <a:pt x="1077" y="171"/>
                        <a:pt x="1256" y="171"/>
                      </a:cubicBezTo>
                      <a:close/>
                      <a:moveTo>
                        <a:pt x="1211" y="1"/>
                      </a:moveTo>
                      <a:cubicBezTo>
                        <a:pt x="404" y="1"/>
                        <a:pt x="1" y="969"/>
                        <a:pt x="566" y="1533"/>
                      </a:cubicBezTo>
                      <a:cubicBezTo>
                        <a:pt x="747" y="1715"/>
                        <a:pt x="979" y="1797"/>
                        <a:pt x="1210" y="1797"/>
                      </a:cubicBezTo>
                      <a:cubicBezTo>
                        <a:pt x="1697" y="1797"/>
                        <a:pt x="2179" y="1435"/>
                        <a:pt x="2179" y="888"/>
                      </a:cubicBezTo>
                      <a:cubicBezTo>
                        <a:pt x="2179" y="404"/>
                        <a:pt x="1776" y="1"/>
                        <a:pt x="1211" y="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8" name="Google Shape;248;p32"/>
                <p:cNvSpPr/>
                <p:nvPr/>
              </p:nvSpPr>
              <p:spPr>
                <a:xfrm>
                  <a:off x="5818287" y="801615"/>
                  <a:ext cx="39666" cy="41977"/>
                </a:xfrm>
                <a:custGeom>
                  <a:rect b="b" l="l" r="r" t="t"/>
                  <a:pathLst>
                    <a:path extrusionOk="0" h="1453" w="1373">
                      <a:moveTo>
                        <a:pt x="646" y="0"/>
                      </a:moveTo>
                      <a:cubicBezTo>
                        <a:pt x="243" y="0"/>
                        <a:pt x="1" y="323"/>
                        <a:pt x="1" y="726"/>
                      </a:cubicBezTo>
                      <a:cubicBezTo>
                        <a:pt x="1" y="1129"/>
                        <a:pt x="243" y="1452"/>
                        <a:pt x="646" y="1452"/>
                      </a:cubicBezTo>
                      <a:cubicBezTo>
                        <a:pt x="1049" y="1452"/>
                        <a:pt x="1372" y="1129"/>
                        <a:pt x="1372" y="726"/>
                      </a:cubicBezTo>
                      <a:cubicBezTo>
                        <a:pt x="1372" y="323"/>
                        <a:pt x="1049" y="0"/>
                        <a:pt x="646" y="0"/>
                      </a:cubicBezTo>
                      <a:close/>
                    </a:path>
                  </a:pathLst>
                </a:custGeom>
                <a:solidFill>
                  <a:srgbClr val="202020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49" name="Google Shape;249;p32"/>
                <p:cNvSpPr/>
                <p:nvPr/>
              </p:nvSpPr>
              <p:spPr>
                <a:xfrm>
                  <a:off x="5338300" y="3789525"/>
                  <a:ext cx="1000500" cy="185400"/>
                </a:xfrm>
                <a:prstGeom prst="rect">
                  <a:avLst/>
                </a:prstGeom>
                <a:gradFill>
                  <a:gsLst>
                    <a:gs pos="0">
                      <a:srgbClr val="A0A0A0"/>
                    </a:gs>
                    <a:gs pos="36000">
                      <a:srgbClr val="919192"/>
                    </a:gs>
                    <a:gs pos="100000">
                      <a:srgbClr val="818284"/>
                    </a:gs>
                  </a:gsLst>
                  <a:lin ang="16200038" scaled="0"/>
                </a:gra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pic>
            <p:nvPicPr>
              <p:cNvPr id="250" name="Google Shape;250;p32"/>
              <p:cNvPicPr preferRelativeResize="0"/>
              <p:nvPr/>
            </p:nvPicPr>
            <p:blipFill>
              <a:blip r:embed="rId3">
                <a:alphaModFix/>
              </a:blip>
              <a:stretch>
                <a:fillRect/>
              </a:stretch>
            </p:blipFill>
            <p:spPr>
              <a:xfrm>
                <a:off x="535900" y="558925"/>
                <a:ext cx="5479027" cy="269102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sp>
          <p:nvSpPr>
            <p:cNvPr id="251" name="Google Shape;251;p32"/>
            <p:cNvSpPr/>
            <p:nvPr/>
          </p:nvSpPr>
          <p:spPr>
            <a:xfrm>
              <a:off x="1821075" y="3517275"/>
              <a:ext cx="2239800" cy="592800"/>
            </a:xfrm>
            <a:prstGeom prst="rect">
              <a:avLst/>
            </a:prstGeom>
            <a:solidFill>
              <a:srgbClr val="FF7A7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52" name="Google Shape;252;p32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3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Καιρικές Συνθήκες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58" name="Google Shape;258;p33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Όλα τα δεδομένα καιρού λαμβάνονται από το API 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https://openweathermap.org/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59" name="Google Shape;259;p33"/>
          <p:cNvGrpSpPr/>
          <p:nvPr/>
        </p:nvGrpSpPr>
        <p:grpSpPr>
          <a:xfrm>
            <a:off x="116944" y="1102673"/>
            <a:ext cx="5815863" cy="3534769"/>
            <a:chOff x="3422350" y="731675"/>
            <a:chExt cx="4831537" cy="3674898"/>
          </a:xfrm>
        </p:grpSpPr>
        <p:sp>
          <p:nvSpPr>
            <p:cNvPr id="260" name="Google Shape;260;p33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3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2" name="Google Shape;262;p33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63" name="Google Shape;263;p33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3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3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3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3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3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3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3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3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p33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3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3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p33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p33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3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3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p33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p33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p33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p33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283" name="Google Shape;283;p33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284" name="Google Shape;284;p33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5" name="Google Shape;285;p33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Πρόβλεψη Καιρού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291" name="Google Shape;291;p34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Η εφαρμογή παρέχει ακόμη ημερήσια πρόβλεψη του καιρού για τις επόμενες 7 ημέρες για την πόλη προορισμό του χρήστη.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292" name="Google Shape;292;p34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293" name="Google Shape;293;p34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4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5" name="Google Shape;295;p34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296" name="Google Shape;296;p34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4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4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4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4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4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" name="Google Shape;302;p34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" name="Google Shape;303;p34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" name="Google Shape;304;p34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" name="Google Shape;305;p34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" name="Google Shape;306;p34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" name="Google Shape;307;p34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" name="Google Shape;308;p34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" name="Google Shape;309;p34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" name="Google Shape;310;p34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" name="Google Shape;311;p34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4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4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4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4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16" name="Google Shape;316;p34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17" name="Google Shape;317;p34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p34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p35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Εμφάνιση Διαδρομής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24" name="Google Shape;324;p35"/>
          <p:cNvSpPr txBox="1"/>
          <p:nvPr>
            <p:ph idx="1" type="subTitle"/>
          </p:nvPr>
        </p:nvSpPr>
        <p:spPr>
          <a:xfrm>
            <a:off x="6059025" y="2136853"/>
            <a:ext cx="2770200" cy="157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Τέλος, εμφανίζεται η διαδρομή από τη μία πόλη στην άλλη, μέσω του API </a:t>
            </a:r>
            <a:r>
              <a:rPr lang="es">
                <a:solidFill>
                  <a:schemeClr val="dk2"/>
                </a:solidFill>
              </a:rPr>
              <a:t>του </a:t>
            </a:r>
            <a:r>
              <a:rPr lang="es" u="sng">
                <a:solidFill>
                  <a:schemeClr val="hlink"/>
                </a:solidFill>
                <a:hlinkClick r:id="rId3"/>
              </a:rPr>
              <a:t>https://openrouteservice.org/</a:t>
            </a:r>
            <a:r>
              <a:rPr lang="es">
                <a:solidFill>
                  <a:schemeClr val="dk2"/>
                </a:solidFill>
              </a:rPr>
              <a:t>.</a:t>
            </a:r>
            <a:r>
              <a:rPr lang="es"/>
              <a:t> Ο χρήστης πληροφορείται και για την χιλιομετρική απόσταση αλλά και τον εκτιμώμενο χρόνο του ταξιδιού.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25" name="Google Shape;325;p35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26" name="Google Shape;326;p35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5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8" name="Google Shape;328;p35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29" name="Google Shape;329;p35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5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5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5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5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5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5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5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5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5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5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5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5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5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5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5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5" name="Google Shape;345;p35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6" name="Google Shape;346;p35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7" name="Google Shape;347;p35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35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49" name="Google Shape;349;p35"/>
          <p:cNvPicPr preferRelativeResize="0"/>
          <p:nvPr/>
        </p:nvPicPr>
        <p:blipFill rotWithShape="1">
          <a:blip r:embed="rId4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50" name="Google Shape;350;p35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1" name="Google Shape;351;p35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36"/>
          <p:cNvSpPr txBox="1"/>
          <p:nvPr>
            <p:ph type="title"/>
          </p:nvPr>
        </p:nvSpPr>
        <p:spPr>
          <a:xfrm>
            <a:off x="6059025" y="1022338"/>
            <a:ext cx="3055500" cy="111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rgbClr val="434343"/>
                </a:solidFill>
              </a:rPr>
              <a:t>Ένδειξη Λάθους</a:t>
            </a:r>
            <a:endParaRPr sz="2200">
              <a:solidFill>
                <a:srgbClr val="434343"/>
              </a:solidFill>
            </a:endParaRPr>
          </a:p>
        </p:txBody>
      </p:sp>
      <p:sp>
        <p:nvSpPr>
          <p:cNvPr id="357" name="Google Shape;357;p36"/>
          <p:cNvSpPr txBox="1"/>
          <p:nvPr>
            <p:ph idx="1" type="subTitle"/>
          </p:nvPr>
        </p:nvSpPr>
        <p:spPr>
          <a:xfrm>
            <a:off x="6059025" y="2136838"/>
            <a:ext cx="2770200" cy="12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Σε περίπτωση εσφαλμένης εισόδου η εφαρμογή ζητά από τον χρήστη να εισάγει έγκυρα την πόλη που προκάλεσε το σφάλμα, ενώ εμφανίζει όπως πρίν όσα στοιχεία μπορεί για την άλλη πόλη.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358" name="Google Shape;358;p36"/>
          <p:cNvGrpSpPr/>
          <p:nvPr/>
        </p:nvGrpSpPr>
        <p:grpSpPr>
          <a:xfrm>
            <a:off x="116843" y="1102696"/>
            <a:ext cx="5815721" cy="3534884"/>
            <a:chOff x="3422350" y="731675"/>
            <a:chExt cx="4831537" cy="3674898"/>
          </a:xfrm>
        </p:grpSpPr>
        <p:sp>
          <p:nvSpPr>
            <p:cNvPr id="359" name="Google Shape;359;p36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0" name="Google Shape;360;p36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1" name="Google Shape;361;p36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362" name="Google Shape;362;p36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3" name="Google Shape;363;p36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4" name="Google Shape;364;p36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5" name="Google Shape;365;p36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6" name="Google Shape;366;p36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7" name="Google Shape;367;p36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8" name="Google Shape;368;p36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9" name="Google Shape;369;p36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0" name="Google Shape;370;p36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1" name="Google Shape;371;p36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2" name="Google Shape;372;p36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3" name="Google Shape;373;p36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4" name="Google Shape;374;p36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5" name="Google Shape;375;p36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6" name="Google Shape;376;p36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7" name="Google Shape;377;p36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8" name="Google Shape;378;p36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79" name="Google Shape;379;p36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0" name="Google Shape;380;p36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1" name="Google Shape;381;p36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382" name="Google Shape;382;p36"/>
          <p:cNvPicPr preferRelativeResize="0"/>
          <p:nvPr/>
        </p:nvPicPr>
        <p:blipFill rotWithShape="1">
          <a:blip r:embed="rId3">
            <a:alphaModFix/>
          </a:blip>
          <a:srcRect b="806" l="0" r="0" t="806"/>
          <a:stretch/>
        </p:blipFill>
        <p:spPr>
          <a:xfrm>
            <a:off x="299548" y="1252613"/>
            <a:ext cx="5469163" cy="2642857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36"/>
          <p:cNvSpPr/>
          <p:nvPr/>
        </p:nvSpPr>
        <p:spPr>
          <a:xfrm>
            <a:off x="1864975" y="4044225"/>
            <a:ext cx="2239800" cy="592800"/>
          </a:xfrm>
          <a:prstGeom prst="rect">
            <a:avLst/>
          </a:prstGeom>
          <a:solidFill>
            <a:srgbClr val="FF7A7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36"/>
          <p:cNvSpPr/>
          <p:nvPr/>
        </p:nvSpPr>
        <p:spPr>
          <a:xfrm>
            <a:off x="1810125" y="4115650"/>
            <a:ext cx="2360400" cy="6204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Minimal Charm">
  <a:themeElements>
    <a:clrScheme name="Simple Light">
      <a:dk1>
        <a:srgbClr val="434343"/>
      </a:dk1>
      <a:lt1>
        <a:srgbClr val="FFFFFF"/>
      </a:lt1>
      <a:dk2>
        <a:srgbClr val="666666"/>
      </a:dk2>
      <a:lt2>
        <a:srgbClr val="999999"/>
      </a:lt2>
      <a:accent1>
        <a:srgbClr val="81ECEC"/>
      </a:accent1>
      <a:accent2>
        <a:srgbClr val="C0FFFC"/>
      </a:accent2>
      <a:accent3>
        <a:srgbClr val="0FB9B1"/>
      </a:accent3>
      <a:accent4>
        <a:srgbClr val="1E8A82"/>
      </a:accent4>
      <a:accent5>
        <a:srgbClr val="2BC7C7"/>
      </a:accent5>
      <a:accent6>
        <a:srgbClr val="B7ECEC"/>
      </a:accent6>
      <a:hlink>
        <a:srgbClr val="434343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